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1400" dirty="0">
                <a:solidFill>
                  <a:schemeClr val="tx1"/>
                </a:solidFill>
              </a:rPr>
              <a:t>Escuela Pedro Antonio Tejos</a:t>
            </a:r>
            <a:br>
              <a:rPr lang="es-CL" sz="1400" dirty="0">
                <a:solidFill>
                  <a:schemeClr val="tx1"/>
                </a:solidFill>
              </a:rPr>
            </a:br>
            <a:r>
              <a:rPr lang="es-CL" sz="1400" dirty="0">
                <a:solidFill>
                  <a:schemeClr val="tx1"/>
                </a:solidFill>
              </a:rPr>
              <a:t>Verónica Rodríguez</a:t>
            </a:r>
            <a:br>
              <a:rPr lang="es-CL" sz="1400" dirty="0">
                <a:solidFill>
                  <a:schemeClr val="tx1"/>
                </a:solidFill>
              </a:rPr>
            </a:br>
            <a:r>
              <a:rPr lang="es-CL" sz="1400" dirty="0">
                <a:solidFill>
                  <a:schemeClr val="tx1"/>
                </a:solidFill>
              </a:rPr>
              <a:t> Educadora de Párvulos.</a:t>
            </a:r>
            <a:br>
              <a:rPr lang="es-CL" sz="1400" dirty="0">
                <a:solidFill>
                  <a:schemeClr val="tx1"/>
                </a:solidFill>
              </a:rPr>
            </a:br>
            <a:r>
              <a:rPr lang="es-CL" sz="1400" dirty="0">
                <a:solidFill>
                  <a:schemeClr val="tx1"/>
                </a:solidFill>
              </a:rPr>
              <a:t>Pre </a:t>
            </a:r>
            <a:r>
              <a:rPr lang="es-CL" sz="1400" dirty="0" err="1">
                <a:solidFill>
                  <a:schemeClr val="tx1"/>
                </a:solidFill>
              </a:rPr>
              <a:t>kinder</a:t>
            </a:r>
            <a:r>
              <a:rPr lang="es-CL" sz="1400" dirty="0">
                <a:solidFill>
                  <a:schemeClr val="tx1"/>
                </a:solidFill>
              </a:rPr>
              <a:t> y </a:t>
            </a:r>
            <a:r>
              <a:rPr lang="es-CL" sz="1400" dirty="0" err="1">
                <a:solidFill>
                  <a:schemeClr val="tx1"/>
                </a:solidFill>
              </a:rPr>
              <a:t>Kinder</a:t>
            </a:r>
            <a:r>
              <a:rPr lang="es-CL" sz="1400" dirty="0">
                <a:solidFill>
                  <a:schemeClr val="tx1"/>
                </a:solidFill>
              </a:rPr>
              <a:t>.</a:t>
            </a:r>
            <a:br>
              <a:rPr lang="es-CL" sz="1400" dirty="0">
                <a:solidFill>
                  <a:schemeClr val="tx1"/>
                </a:solidFill>
              </a:rPr>
            </a:br>
            <a:endParaRPr lang="es-CL" sz="1400" dirty="0">
              <a:solidFill>
                <a:schemeClr val="tx1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677335" y="2768600"/>
            <a:ext cx="8596668" cy="3272762"/>
          </a:xfrm>
        </p:spPr>
        <p:txBody>
          <a:bodyPr/>
          <a:lstStyle/>
          <a:p>
            <a:pPr algn="ctr"/>
            <a:r>
              <a:rPr lang="es-CL" dirty="0" smtClean="0"/>
              <a:t> </a:t>
            </a:r>
            <a:r>
              <a:rPr lang="es-CL" sz="6000" dirty="0" smtClean="0">
                <a:solidFill>
                  <a:schemeClr val="accent2">
                    <a:lumMod val="75000"/>
                  </a:schemeClr>
                </a:solidFill>
              </a:rPr>
              <a:t>ADIVINANZAS 2</a:t>
            </a:r>
          </a:p>
          <a:p>
            <a:r>
              <a:rPr lang="es-CL" sz="2000" dirty="0" smtClean="0"/>
              <a:t>vamos </a:t>
            </a:r>
            <a:r>
              <a:rPr lang="es-CL" sz="2000" dirty="0"/>
              <a:t>a jugar: Lee la </a:t>
            </a:r>
            <a:r>
              <a:rPr lang="es-CL" sz="2000" dirty="0" smtClean="0"/>
              <a:t>adivinanza, si </a:t>
            </a:r>
            <a:r>
              <a:rPr lang="es-CL" sz="2000" smtClean="0"/>
              <a:t>no sabes, </a:t>
            </a:r>
            <a:r>
              <a:rPr lang="es-CL" sz="2000" dirty="0"/>
              <a:t>pincha para que aparezca la respuesta.</a:t>
            </a:r>
          </a:p>
          <a:p>
            <a:endParaRPr lang="es-CL" sz="20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0500" y="1734283"/>
            <a:ext cx="663461" cy="689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51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11300"/>
          </a:xfrm>
        </p:spPr>
        <p:txBody>
          <a:bodyPr>
            <a:normAutofit fontScale="90000"/>
          </a:bodyPr>
          <a:lstStyle/>
          <a:p>
            <a:pPr algn="just"/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“ TENGO DOS GRANDES OREJAS Y UNA TROMPA TAMBIÉN, ME GUSTA COMER HOJAS Y BAÑAR MI DURA PIEL”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5693" y="2378074"/>
            <a:ext cx="5200995" cy="3895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24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634" y="609600"/>
            <a:ext cx="8596668" cy="1524000"/>
          </a:xfrm>
        </p:spPr>
        <p:txBody>
          <a:bodyPr>
            <a:normAutofit fontScale="90000"/>
          </a:bodyPr>
          <a:lstStyle/>
          <a:p>
            <a:pPr algn="just"/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“ DUERME BIEN EN SU CUNITA, AVECES ES UN LLORÓN, PERO TAMBIÉN SE SONRÍE, TOMANDO EL BIBERÓN”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1387" y="2421268"/>
            <a:ext cx="5751513" cy="383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49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“ LAS MANOS LIMPIO Y EL CUERPO TAMBIÉN, TENGO MIL AROMAS Y BURBUJAS HARÉ”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520" y="1930400"/>
            <a:ext cx="5378879" cy="415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49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“ ESCRIBO Y ESCRIBO Y PINTO TAMBIÉN, SOY DE MIL COLORES, UN ARCOIRIS TE HARÉ”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199" y="2070099"/>
            <a:ext cx="4076701" cy="4076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20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498600"/>
          </a:xfrm>
        </p:spPr>
        <p:txBody>
          <a:bodyPr>
            <a:normAutofit fontScale="90000"/>
          </a:bodyPr>
          <a:lstStyle/>
          <a:p>
            <a:pPr algn="just"/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“ CAMINO CONTIGO Y NO ME CANSO DE ANDAR, ESTOY BIEN ABAJO, TUS PIES VOY A CUIDAR”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301" y="2095499"/>
            <a:ext cx="4394199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01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485900"/>
          </a:xfrm>
        </p:spPr>
        <p:txBody>
          <a:bodyPr>
            <a:normAutofit fontScale="90000"/>
          </a:bodyPr>
          <a:lstStyle/>
          <a:p>
            <a:pPr algn="just"/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“ SOY MUY ÁGIL Y ME GUSTA SALTAR, SALTO DE ÁRBOL EN ÁRBOL Y NADIE ME PUEDE ALCANZAR”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998" y="2457449"/>
            <a:ext cx="6489701" cy="324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36700"/>
          </a:xfrm>
        </p:spPr>
        <p:txBody>
          <a:bodyPr>
            <a:normAutofit fontScale="90000"/>
          </a:bodyPr>
          <a:lstStyle/>
          <a:p>
            <a:pPr algn="just"/>
            <a:r>
              <a:rPr lang="es-CL" dirty="0" smtClean="0"/>
              <a:t>“ 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SOY BLANCA POR DENTRO Y AMARILLA POR FUERA, TENGO FORMA DE CAMPANA, SI QUIERES SABER ESPERA”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218" y="2516223"/>
            <a:ext cx="6366881" cy="327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29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24000"/>
          </a:xfrm>
        </p:spPr>
        <p:txBody>
          <a:bodyPr>
            <a:normAutofit fontScale="90000"/>
          </a:bodyPr>
          <a:lstStyle/>
          <a:p>
            <a:pPr algn="just"/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“ VIVO EN EL CAMPO Y ME GUSTA CANTAR, CANTO CADA MAÑANA, PARA A LA FAMILIA DESPERTAR”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600" y="2405062"/>
            <a:ext cx="4318000" cy="384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28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“ SOY BLANQUITA AUNQUE NEGRA TAMBIÉN, PAREZCO CABALLO, PERO NO SOY EL”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5803" y="2249643"/>
            <a:ext cx="5682497" cy="354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30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498600"/>
          </a:xfrm>
        </p:spPr>
        <p:txBody>
          <a:bodyPr>
            <a:normAutofit fontScale="90000"/>
          </a:bodyPr>
          <a:lstStyle/>
          <a:p>
            <a:pPr algn="just"/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“ SOY MUY ALTA, MI CUELLO ES EL MEJOR, NADIE ALCANZA LAS HOJAS TANTO COMO LO HAGO YO”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864" y="2579687"/>
            <a:ext cx="5572924" cy="331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75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217</Words>
  <Application>Microsoft Office PowerPoint</Application>
  <PresentationFormat>Panorámica</PresentationFormat>
  <Paragraphs>13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Faceta</vt:lpstr>
      <vt:lpstr>Escuela Pedro Antonio Tejos Verónica Rodríguez  Educadora de Párvulos. Pre kinder y Kinder. </vt:lpstr>
      <vt:lpstr>“ LAS MANOS LIMPIO Y EL CUERPO TAMBIÉN, TENGO MIL AROMAS Y BURBUJAS HARÉ”</vt:lpstr>
      <vt:lpstr>“ ESCRIBO Y ESCRIBO Y PINTO TAMBIÉN, SOY DE MIL COLORES, UN ARCOIRIS TE HARÉ”</vt:lpstr>
      <vt:lpstr>“ CAMINO CONTIGO Y NO ME CANSO DE ANDAR, ESTOY BIEN ABAJO, TUS PIES VOY A CUIDAR”</vt:lpstr>
      <vt:lpstr>“ SOY MUY ÁGIL Y ME GUSTA SALTAR, SALTO DE ÁRBOL EN ÁRBOL Y NADIE ME PUEDE ALCANZAR”</vt:lpstr>
      <vt:lpstr>“ SOY BLANCA POR DENTRO Y AMARILLA POR FUERA, TENGO FORMA DE CAMPANA, SI QUIERES SABER ESPERA”</vt:lpstr>
      <vt:lpstr>“ VIVO EN EL CAMPO Y ME GUSTA CANTAR, CANTO CADA MAÑANA, PARA A LA FAMILIA DESPERTAR”</vt:lpstr>
      <vt:lpstr>“ SOY BLANQUITA AUNQUE NEGRA TAMBIÉN, PAREZCO CABALLO, PERO NO SOY EL”</vt:lpstr>
      <vt:lpstr>“ SOY MUY ALTA, MI CUELLO ES EL MEJOR, NADIE ALCANZA LAS HOJAS TANTO COMO LO HAGO YO”</vt:lpstr>
      <vt:lpstr>“ TENGO DOS GRANDES OREJAS Y UNA TROMPA TAMBIÉN, ME GUSTA COMER HOJAS Y BAÑAR MI DURA PIEL”</vt:lpstr>
      <vt:lpstr>“ DUERME BIEN EN SU CUNITA, AVECES ES UN LLORÓN, PERO TAMBIÉN SE SONRÍE, TOMANDO EL BIBERÓN”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Pedro Antonio Tejos Verónica Rodríguez  Educadora de Párvulos. Pre kinder y Kinder.</dc:title>
  <dc:creator>Usuario de Windows</dc:creator>
  <cp:lastModifiedBy>Usuario de Windows</cp:lastModifiedBy>
  <cp:revision>5</cp:revision>
  <dcterms:created xsi:type="dcterms:W3CDTF">2020-03-25T21:38:13Z</dcterms:created>
  <dcterms:modified xsi:type="dcterms:W3CDTF">2020-03-29T23:07:11Z</dcterms:modified>
</cp:coreProperties>
</file>