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9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4/8/2020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757117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20448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4/8/2020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229367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92057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4/8/2020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01612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75276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95570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66135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321529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4/8/2020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‹Nº›</a:t>
            </a:fld>
            <a:endParaRPr lang="en-US" dirty="0"/>
          </a:p>
        </p:txBody>
      </p:sp>
    </p:spTree>
    <p:extLst>
      <p:ext uri="{BB962C8B-B14F-4D97-AF65-F5344CB8AC3E}">
        <p14:creationId xmlns:p14="http://schemas.microsoft.com/office/powerpoint/2010/main" val="403413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4/8/2020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4054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4/8/2020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‹Nº›</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43057137"/>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38" r:id="rId6"/>
    <p:sldLayoutId id="2147483734" r:id="rId7"/>
    <p:sldLayoutId id="2147483735" r:id="rId8"/>
    <p:sldLayoutId id="2147483736" r:id="rId9"/>
    <p:sldLayoutId id="2147483737" r:id="rId10"/>
    <p:sldLayoutId id="2147483739"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71D65A8-72DB-4FD3-A7D2-4F7CB42E549F}"/>
              </a:ext>
            </a:extLst>
          </p:cNvPr>
          <p:cNvPicPr>
            <a:picLocks noChangeAspect="1"/>
          </p:cNvPicPr>
          <p:nvPr/>
        </p:nvPicPr>
        <p:blipFill rotWithShape="1">
          <a:blip r:embed="rId2"/>
          <a:srcRect t="11856" b="2917"/>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661699"/>
            <a:ext cx="3703320" cy="94997"/>
          </a:xfrm>
          <a:prstGeom prst="rect">
            <a:avLst/>
          </a:prstGeom>
          <a:solidFill>
            <a:schemeClr val="tx1">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45E6C9CD-9938-4423-936B-5C383EDE76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661699"/>
            <a:ext cx="3703320" cy="94997"/>
          </a:xfrm>
          <a:prstGeom prst="rect">
            <a:avLst/>
          </a:prstGeom>
          <a:solidFill>
            <a:srgbClr val="C34D8B">
              <a:alpha val="40000"/>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817914"/>
            <a:ext cx="3702134" cy="3378388"/>
          </a:xfrm>
          <a:prstGeom prst="rect">
            <a:avLst/>
          </a:prstGeom>
          <a:solidFill>
            <a:schemeClr val="tx1">
              <a:alpha val="50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6D1B40F-5D7A-414C-A415-EF39FE779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817914"/>
            <a:ext cx="3702134" cy="3378388"/>
          </a:xfrm>
          <a:prstGeom prst="rect">
            <a:avLst/>
          </a:prstGeom>
          <a:solidFill>
            <a:srgbClr val="C34D8B">
              <a:alpha val="40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ítulo 1">
            <a:extLst>
              <a:ext uri="{FF2B5EF4-FFF2-40B4-BE49-F238E27FC236}">
                <a16:creationId xmlns:a16="http://schemas.microsoft.com/office/drawing/2014/main" id="{5704BC73-9506-4450-9649-657517D09EC7}"/>
              </a:ext>
            </a:extLst>
          </p:cNvPr>
          <p:cNvSpPr>
            <a:spLocks noGrp="1"/>
          </p:cNvSpPr>
          <p:nvPr>
            <p:ph type="ctrTitle"/>
          </p:nvPr>
        </p:nvSpPr>
        <p:spPr>
          <a:xfrm>
            <a:off x="899510" y="2324905"/>
            <a:ext cx="3412067" cy="1620343"/>
          </a:xfrm>
        </p:spPr>
        <p:txBody>
          <a:bodyPr>
            <a:normAutofit/>
          </a:bodyPr>
          <a:lstStyle/>
          <a:p>
            <a:r>
              <a:rPr lang="es-ES" dirty="0">
                <a:solidFill>
                  <a:schemeClr val="bg1"/>
                </a:solidFill>
              </a:rPr>
              <a:t>Comprensión del entorno sociocultural </a:t>
            </a:r>
            <a:endParaRPr lang="es-CL" dirty="0">
              <a:solidFill>
                <a:schemeClr val="bg1"/>
              </a:solidFill>
            </a:endParaRPr>
          </a:p>
        </p:txBody>
      </p:sp>
      <p:sp>
        <p:nvSpPr>
          <p:cNvPr id="3" name="Subtítulo 2">
            <a:extLst>
              <a:ext uri="{FF2B5EF4-FFF2-40B4-BE49-F238E27FC236}">
                <a16:creationId xmlns:a16="http://schemas.microsoft.com/office/drawing/2014/main" id="{8D0DB202-9406-4510-B73D-D4FA42FE961C}"/>
              </a:ext>
            </a:extLst>
          </p:cNvPr>
          <p:cNvSpPr>
            <a:spLocks noGrp="1"/>
          </p:cNvSpPr>
          <p:nvPr>
            <p:ph type="subTitle" idx="1"/>
          </p:nvPr>
        </p:nvSpPr>
        <p:spPr>
          <a:xfrm>
            <a:off x="899510" y="3945249"/>
            <a:ext cx="3412067" cy="973992"/>
          </a:xfrm>
        </p:spPr>
        <p:txBody>
          <a:bodyPr>
            <a:normAutofit/>
          </a:bodyPr>
          <a:lstStyle/>
          <a:p>
            <a:r>
              <a:rPr lang="es-ES" dirty="0">
                <a:solidFill>
                  <a:schemeClr val="bg1"/>
                </a:solidFill>
              </a:rPr>
              <a:t>Educadora de párvulos: </a:t>
            </a:r>
          </a:p>
          <a:p>
            <a:r>
              <a:rPr lang="es-ES" dirty="0">
                <a:solidFill>
                  <a:schemeClr val="bg1"/>
                </a:solidFill>
              </a:rPr>
              <a:t>Valeria Loyola muñoz </a:t>
            </a:r>
          </a:p>
          <a:p>
            <a:endParaRPr lang="es-CL" dirty="0">
              <a:solidFill>
                <a:schemeClr val="bg1"/>
              </a:solidFill>
            </a:endParaRPr>
          </a:p>
        </p:txBody>
      </p:sp>
    </p:spTree>
    <p:extLst>
      <p:ext uri="{BB962C8B-B14F-4D97-AF65-F5344CB8AC3E}">
        <p14:creationId xmlns:p14="http://schemas.microsoft.com/office/powerpoint/2010/main" val="3115719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D61170-86DB-4775-B59A-5E825475416C}"/>
              </a:ext>
            </a:extLst>
          </p:cNvPr>
          <p:cNvSpPr>
            <a:spLocks noGrp="1"/>
          </p:cNvSpPr>
          <p:nvPr>
            <p:ph type="title"/>
          </p:nvPr>
        </p:nvSpPr>
        <p:spPr/>
        <p:txBody>
          <a:bodyPr>
            <a:normAutofit fontScale="90000"/>
          </a:bodyPr>
          <a:lstStyle/>
          <a:p>
            <a:r>
              <a:rPr lang="es-ES" dirty="0"/>
              <a:t>Comprensión del entorno sociocultural </a:t>
            </a:r>
            <a:endParaRPr lang="es-CL" dirty="0"/>
          </a:p>
        </p:txBody>
      </p:sp>
      <p:sp>
        <p:nvSpPr>
          <p:cNvPr id="3" name="Marcador de contenido 2">
            <a:extLst>
              <a:ext uri="{FF2B5EF4-FFF2-40B4-BE49-F238E27FC236}">
                <a16:creationId xmlns:a16="http://schemas.microsoft.com/office/drawing/2014/main" id="{B83D65A5-D4D4-40C7-960D-F3CEB4DE703B}"/>
              </a:ext>
            </a:extLst>
          </p:cNvPr>
          <p:cNvSpPr>
            <a:spLocks noGrp="1"/>
          </p:cNvSpPr>
          <p:nvPr>
            <p:ph idx="1"/>
          </p:nvPr>
        </p:nvSpPr>
        <p:spPr/>
        <p:txBody>
          <a:bodyPr/>
          <a:lstStyle/>
          <a:p>
            <a:r>
              <a:rPr lang="es-ES" dirty="0"/>
              <a:t>Vamos a comprender los roles que desarrollan los miembros  de su familia. </a:t>
            </a:r>
          </a:p>
          <a:p>
            <a:r>
              <a:rPr lang="es-ES" dirty="0"/>
              <a:t>Para realizar esta actividad necesitamos ayuda de un adulto, el cual nos ira preguntando ¿Qué imagen vez? ¿Qué miembro de la familia es? ¿Cuál es la responsabilidad del Papá? ¿Cuál es la responsabilidad de la Mamá? ¿ que hacen los niños? ¿Cuál es el rol que cumple nuestra abuela?... Entre otras preguntas que vayan emergiendo en el momento. </a:t>
            </a:r>
          </a:p>
          <a:p>
            <a:r>
              <a:rPr lang="es-ES" dirty="0"/>
              <a:t>Intente ir retroalimentando cada cosa que su hijo/a diga. </a:t>
            </a:r>
          </a:p>
          <a:p>
            <a:r>
              <a:rPr lang="es-ES" dirty="0"/>
              <a:t>No es necesario imprimir la diapositivas.</a:t>
            </a:r>
          </a:p>
          <a:p>
            <a:r>
              <a:rPr lang="es-ES" dirty="0"/>
              <a:t>Puedes trabajar en el computador, Tablet o celular. (Lo que mas les acomode) </a:t>
            </a:r>
          </a:p>
          <a:p>
            <a:r>
              <a:rPr lang="es-ES" dirty="0"/>
              <a:t>No deben escribir nada. </a:t>
            </a:r>
          </a:p>
          <a:p>
            <a:r>
              <a:rPr lang="es-ES" dirty="0"/>
              <a:t>Que los niños/as vayan describiendo quienes son los miembros de su familia y cual es el rol que cumplen. </a:t>
            </a:r>
            <a:endParaRPr lang="es-CL" dirty="0"/>
          </a:p>
        </p:txBody>
      </p:sp>
    </p:spTree>
    <p:extLst>
      <p:ext uri="{BB962C8B-B14F-4D97-AF65-F5344CB8AC3E}">
        <p14:creationId xmlns:p14="http://schemas.microsoft.com/office/powerpoint/2010/main" val="284143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7A4513-53AE-4B84-9888-2575627B07E1}"/>
              </a:ext>
            </a:extLst>
          </p:cNvPr>
          <p:cNvSpPr>
            <a:spLocks noGrp="1"/>
          </p:cNvSpPr>
          <p:nvPr>
            <p:ph type="title"/>
          </p:nvPr>
        </p:nvSpPr>
        <p:spPr/>
        <p:txBody>
          <a:bodyPr/>
          <a:lstStyle/>
          <a:p>
            <a:r>
              <a:rPr lang="es-ES" dirty="0"/>
              <a:t>Papá </a:t>
            </a:r>
            <a:endParaRPr lang="es-CL" dirty="0"/>
          </a:p>
        </p:txBody>
      </p:sp>
      <p:pic>
        <p:nvPicPr>
          <p:cNvPr id="5" name="Marcador de contenido 4">
            <a:extLst>
              <a:ext uri="{FF2B5EF4-FFF2-40B4-BE49-F238E27FC236}">
                <a16:creationId xmlns:a16="http://schemas.microsoft.com/office/drawing/2014/main" id="{BB6C5D16-3214-4094-A1B8-78B8AF75D5F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8363" y="2097014"/>
            <a:ext cx="6097563" cy="3919862"/>
          </a:xfrm>
        </p:spPr>
      </p:pic>
    </p:spTree>
    <p:extLst>
      <p:ext uri="{BB962C8B-B14F-4D97-AF65-F5344CB8AC3E}">
        <p14:creationId xmlns:p14="http://schemas.microsoft.com/office/powerpoint/2010/main" val="133237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91AFE5-8FAE-4D9B-B002-6681F83B2B12}"/>
              </a:ext>
            </a:extLst>
          </p:cNvPr>
          <p:cNvSpPr>
            <a:spLocks noGrp="1"/>
          </p:cNvSpPr>
          <p:nvPr>
            <p:ph type="title"/>
          </p:nvPr>
        </p:nvSpPr>
        <p:spPr/>
        <p:txBody>
          <a:bodyPr/>
          <a:lstStyle/>
          <a:p>
            <a:r>
              <a:rPr lang="es-ES" dirty="0"/>
              <a:t>Mamá </a:t>
            </a:r>
            <a:endParaRPr lang="es-CL" dirty="0"/>
          </a:p>
        </p:txBody>
      </p:sp>
      <p:pic>
        <p:nvPicPr>
          <p:cNvPr id="5" name="Marcador de contenido 4">
            <a:extLst>
              <a:ext uri="{FF2B5EF4-FFF2-40B4-BE49-F238E27FC236}">
                <a16:creationId xmlns:a16="http://schemas.microsoft.com/office/drawing/2014/main" id="{2C8D4B91-EC8C-4A25-9AD9-8BB1BD82D7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63829" y="2341563"/>
            <a:ext cx="5464341" cy="3633787"/>
          </a:xfrm>
        </p:spPr>
      </p:pic>
    </p:spTree>
    <p:extLst>
      <p:ext uri="{BB962C8B-B14F-4D97-AF65-F5344CB8AC3E}">
        <p14:creationId xmlns:p14="http://schemas.microsoft.com/office/powerpoint/2010/main" val="334302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5EDCCD-00D0-4E53-A900-2735224A1561}"/>
              </a:ext>
            </a:extLst>
          </p:cNvPr>
          <p:cNvSpPr>
            <a:spLocks noGrp="1"/>
          </p:cNvSpPr>
          <p:nvPr>
            <p:ph type="title"/>
          </p:nvPr>
        </p:nvSpPr>
        <p:spPr/>
        <p:txBody>
          <a:bodyPr/>
          <a:lstStyle/>
          <a:p>
            <a:r>
              <a:rPr lang="es-ES" dirty="0"/>
              <a:t>Hija </a:t>
            </a:r>
            <a:endParaRPr lang="es-CL" dirty="0"/>
          </a:p>
        </p:txBody>
      </p:sp>
      <p:pic>
        <p:nvPicPr>
          <p:cNvPr id="5" name="Marcador de contenido 4">
            <a:extLst>
              <a:ext uri="{FF2B5EF4-FFF2-40B4-BE49-F238E27FC236}">
                <a16:creationId xmlns:a16="http://schemas.microsoft.com/office/drawing/2014/main" id="{240BD203-6A5A-4745-BB0A-E58DADEE4F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2213" y="2341563"/>
            <a:ext cx="7267574" cy="3633787"/>
          </a:xfrm>
        </p:spPr>
      </p:pic>
    </p:spTree>
    <p:extLst>
      <p:ext uri="{BB962C8B-B14F-4D97-AF65-F5344CB8AC3E}">
        <p14:creationId xmlns:p14="http://schemas.microsoft.com/office/powerpoint/2010/main" val="359270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E2E51D-C4D7-4C37-B5F1-A04189FE709D}"/>
              </a:ext>
            </a:extLst>
          </p:cNvPr>
          <p:cNvSpPr>
            <a:spLocks noGrp="1"/>
          </p:cNvSpPr>
          <p:nvPr>
            <p:ph type="title"/>
          </p:nvPr>
        </p:nvSpPr>
        <p:spPr/>
        <p:txBody>
          <a:bodyPr/>
          <a:lstStyle/>
          <a:p>
            <a:r>
              <a:rPr lang="es-ES" dirty="0"/>
              <a:t>Hijo </a:t>
            </a:r>
            <a:endParaRPr lang="es-CL" dirty="0"/>
          </a:p>
        </p:txBody>
      </p:sp>
      <p:pic>
        <p:nvPicPr>
          <p:cNvPr id="5" name="Marcador de contenido 4">
            <a:extLst>
              <a:ext uri="{FF2B5EF4-FFF2-40B4-BE49-F238E27FC236}">
                <a16:creationId xmlns:a16="http://schemas.microsoft.com/office/drawing/2014/main" id="{1E35B794-67EF-4AB9-A6B4-A6439BBB2D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9228" y="1298299"/>
            <a:ext cx="3118034" cy="4677052"/>
          </a:xfrm>
        </p:spPr>
      </p:pic>
    </p:spTree>
    <p:extLst>
      <p:ext uri="{BB962C8B-B14F-4D97-AF65-F5344CB8AC3E}">
        <p14:creationId xmlns:p14="http://schemas.microsoft.com/office/powerpoint/2010/main" val="108116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7CEBC6-C332-4CDF-82F3-992715C0DA77}"/>
              </a:ext>
            </a:extLst>
          </p:cNvPr>
          <p:cNvSpPr>
            <a:spLocks noGrp="1"/>
          </p:cNvSpPr>
          <p:nvPr>
            <p:ph type="title"/>
          </p:nvPr>
        </p:nvSpPr>
        <p:spPr/>
        <p:txBody>
          <a:bodyPr/>
          <a:lstStyle/>
          <a:p>
            <a:r>
              <a:rPr lang="es-ES" dirty="0"/>
              <a:t>Abuelo </a:t>
            </a:r>
            <a:endParaRPr lang="es-CL" dirty="0"/>
          </a:p>
        </p:txBody>
      </p:sp>
      <p:pic>
        <p:nvPicPr>
          <p:cNvPr id="5" name="Marcador de contenido 4">
            <a:extLst>
              <a:ext uri="{FF2B5EF4-FFF2-40B4-BE49-F238E27FC236}">
                <a16:creationId xmlns:a16="http://schemas.microsoft.com/office/drawing/2014/main" id="{8DAB09CC-6D47-4799-AAC9-7B69FC2EF2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3475" y="1541721"/>
            <a:ext cx="5911505" cy="4433629"/>
          </a:xfrm>
        </p:spPr>
      </p:pic>
    </p:spTree>
    <p:extLst>
      <p:ext uri="{BB962C8B-B14F-4D97-AF65-F5344CB8AC3E}">
        <p14:creationId xmlns:p14="http://schemas.microsoft.com/office/powerpoint/2010/main" val="162836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79BCC6-3B28-46A1-92BE-F6A833FAC8AC}"/>
              </a:ext>
            </a:extLst>
          </p:cNvPr>
          <p:cNvSpPr>
            <a:spLocks noGrp="1"/>
          </p:cNvSpPr>
          <p:nvPr>
            <p:ph type="title"/>
          </p:nvPr>
        </p:nvSpPr>
        <p:spPr/>
        <p:txBody>
          <a:bodyPr/>
          <a:lstStyle/>
          <a:p>
            <a:r>
              <a:rPr lang="es-ES" dirty="0"/>
              <a:t>Abuela </a:t>
            </a:r>
            <a:endParaRPr lang="es-CL" dirty="0"/>
          </a:p>
        </p:txBody>
      </p:sp>
      <p:pic>
        <p:nvPicPr>
          <p:cNvPr id="5" name="Marcador de contenido 4">
            <a:extLst>
              <a:ext uri="{FF2B5EF4-FFF2-40B4-BE49-F238E27FC236}">
                <a16:creationId xmlns:a16="http://schemas.microsoft.com/office/drawing/2014/main" id="{31D8EA5C-5FB6-434D-AEBB-C066305D41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6495" y="1661159"/>
            <a:ext cx="6964817" cy="4261175"/>
          </a:xfrm>
        </p:spPr>
      </p:pic>
    </p:spTree>
    <p:extLst>
      <p:ext uri="{BB962C8B-B14F-4D97-AF65-F5344CB8AC3E}">
        <p14:creationId xmlns:p14="http://schemas.microsoft.com/office/powerpoint/2010/main" val="1576427048"/>
      </p:ext>
    </p:extLst>
  </p:cSld>
  <p:clrMapOvr>
    <a:masterClrMapping/>
  </p:clrMapOvr>
</p:sld>
</file>

<file path=ppt/theme/theme1.xml><?xml version="1.0" encoding="utf-8"?>
<a:theme xmlns:a="http://schemas.openxmlformats.org/drawingml/2006/main" name="DividendVTI">
  <a:themeElements>
    <a:clrScheme name="AnalogousFromDarkSeedLeftStep">
      <a:dk1>
        <a:srgbClr val="000000"/>
      </a:dk1>
      <a:lt1>
        <a:srgbClr val="FFFFFF"/>
      </a:lt1>
      <a:dk2>
        <a:srgbClr val="243341"/>
      </a:dk2>
      <a:lt2>
        <a:srgbClr val="E2E8E5"/>
      </a:lt2>
      <a:accent1>
        <a:srgbClr val="C34D8B"/>
      </a:accent1>
      <a:accent2>
        <a:srgbClr val="B13BAA"/>
      </a:accent2>
      <a:accent3>
        <a:srgbClr val="994DC3"/>
      </a:accent3>
      <a:accent4>
        <a:srgbClr val="644CB8"/>
      </a:accent4>
      <a:accent5>
        <a:srgbClr val="4D63C3"/>
      </a:accent5>
      <a:accent6>
        <a:srgbClr val="3B83B1"/>
      </a:accent6>
      <a:hlink>
        <a:srgbClr val="6F71CF"/>
      </a:hlink>
      <a:folHlink>
        <a:srgbClr val="7F7F7F"/>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16</TotalTime>
  <Words>168</Words>
  <Application>Microsoft Office PowerPoint</Application>
  <PresentationFormat>Panorámica</PresentationFormat>
  <Paragraphs>17</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Univers</vt:lpstr>
      <vt:lpstr>Univers Condensed</vt:lpstr>
      <vt:lpstr>Wingdings 2</vt:lpstr>
      <vt:lpstr>DividendVTI</vt:lpstr>
      <vt:lpstr>Comprensión del entorno sociocultural </vt:lpstr>
      <vt:lpstr>Comprensión del entorno sociocultural </vt:lpstr>
      <vt:lpstr>Papá </vt:lpstr>
      <vt:lpstr>Mamá </vt:lpstr>
      <vt:lpstr>Hija </vt:lpstr>
      <vt:lpstr>Hijo </vt:lpstr>
      <vt:lpstr>Abuelo </vt:lpstr>
      <vt:lpstr>Abuela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Comprensión del entorno sociocultural</dc:title>
  <dc:creator>Giancarlo Albornoz Ayala</dc:creator>
  <cp:lastModifiedBy>Giancarlo Albornoz Ayala</cp:lastModifiedBy>
  <cp:revision>2</cp:revision>
  <dcterms:created xsi:type="dcterms:W3CDTF">2020-04-08T22:04:33Z</dcterms:created>
  <dcterms:modified xsi:type="dcterms:W3CDTF">2020-04-08T22:20:52Z</dcterms:modified>
</cp:coreProperties>
</file>