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4" d="100"/>
          <a:sy n="84" d="100"/>
        </p:scale>
        <p:origin x="9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853555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2451374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DC25EE-239B-4C5F-AAD1-255A7D5F1EE2}" type="slidenum">
              <a:rPr lang="en-US" smtClean="0"/>
              <a:t>‹Nº›</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2180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02AC24A9-CCB6-4F8D-B8DB-C2F3692CFA5A}"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698649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02AC24A9-CCB6-4F8D-B8DB-C2F3692CFA5A}"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DC25EE-239B-4C5F-AAD1-255A7D5F1EE2}" type="slidenum">
              <a:rPr lang="en-US" smtClean="0"/>
              <a:t>‹Nº›</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56225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02AC24A9-CCB6-4F8D-B8DB-C2F3692CFA5A}"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608102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750866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431095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2869758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55916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42514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321351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4012456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C24A9-CCB6-4F8D-B8DB-C2F3692CFA5A}"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02537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2AC24A9-CCB6-4F8D-B8DB-C2F3692CFA5A}"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362960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2AC24A9-CCB6-4F8D-B8DB-C2F3692CFA5A}"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999822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2AC24A9-CCB6-4F8D-B8DB-C2F3692CFA5A}" type="datetimeFigureOut">
              <a:rPr lang="en-US" smtClean="0"/>
              <a:t>4/27/2020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2DC25EE-239B-4C5F-AAD1-255A7D5F1EE2}" type="slidenum">
              <a:rPr lang="en-US" smtClean="0"/>
              <a:t>‹Nº›</a:t>
            </a:fld>
            <a:endParaRPr lang="en-US"/>
          </a:p>
        </p:txBody>
      </p:sp>
    </p:spTree>
    <p:extLst>
      <p:ext uri="{BB962C8B-B14F-4D97-AF65-F5344CB8AC3E}">
        <p14:creationId xmlns:p14="http://schemas.microsoft.com/office/powerpoint/2010/main" val="345003456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www.google.cl/url?sa=i&amp;url=https%3A%2F%2Fbuenamente.co%2Fpost%2Fsu-vida-cayo-en-desgracia-cuando-recogio-una-bolsa-de-basura-que-lo-infecto-con-vih%2F11497&amp;psig=AOvVaw2QnSpyDONK40kAj0qpDj6Y&amp;ust=1588118642905000&amp;source=images&amp;cd=vfe&amp;ved=0CAIQjRxqFwoTCKio6KLpiekCFQAAAAAdAAAAABA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 name="Picture 3">
            <a:extLst>
              <a:ext uri="{FF2B5EF4-FFF2-40B4-BE49-F238E27FC236}">
                <a16:creationId xmlns:a16="http://schemas.microsoft.com/office/drawing/2014/main" id="{2B540650-6520-4CCF-B71A-AC9B4AA39F2C}"/>
              </a:ext>
            </a:extLst>
          </p:cNvPr>
          <p:cNvPicPr>
            <a:picLocks noChangeAspect="1"/>
          </p:cNvPicPr>
          <p:nvPr/>
        </p:nvPicPr>
        <p:blipFill rotWithShape="1">
          <a:blip r:embed="rId2"/>
          <a:srcRect r="14995" b="-2"/>
          <a:stretch/>
        </p:blipFill>
        <p:spPr>
          <a:xfrm>
            <a:off x="3523488" y="10"/>
            <a:ext cx="8668512" cy="6857990"/>
          </a:xfrm>
          <a:prstGeom prst="rect">
            <a:avLst/>
          </a:prstGeom>
        </p:spPr>
      </p:pic>
      <p:sp>
        <p:nvSpPr>
          <p:cNvPr id="2" name="Título 1">
            <a:extLst>
              <a:ext uri="{FF2B5EF4-FFF2-40B4-BE49-F238E27FC236}">
                <a16:creationId xmlns:a16="http://schemas.microsoft.com/office/drawing/2014/main" id="{AF41AA1E-7AB4-4AA5-B879-ECC808B50F21}"/>
              </a:ext>
            </a:extLst>
          </p:cNvPr>
          <p:cNvSpPr>
            <a:spLocks noGrp="1"/>
          </p:cNvSpPr>
          <p:nvPr>
            <p:ph type="ctrTitle"/>
          </p:nvPr>
        </p:nvSpPr>
        <p:spPr>
          <a:xfrm>
            <a:off x="477981" y="1122363"/>
            <a:ext cx="4023360" cy="3204134"/>
          </a:xfrm>
        </p:spPr>
        <p:txBody>
          <a:bodyPr anchor="b">
            <a:normAutofit/>
          </a:bodyPr>
          <a:lstStyle/>
          <a:p>
            <a:r>
              <a:rPr lang="es-ES" sz="4800" dirty="0"/>
              <a:t>Comprensión del entorno sociocultural </a:t>
            </a:r>
            <a:endParaRPr lang="es-CL" sz="4800" dirty="0"/>
          </a:p>
        </p:txBody>
      </p:sp>
      <p:sp>
        <p:nvSpPr>
          <p:cNvPr id="3" name="Subtítulo 2">
            <a:extLst>
              <a:ext uri="{FF2B5EF4-FFF2-40B4-BE49-F238E27FC236}">
                <a16:creationId xmlns:a16="http://schemas.microsoft.com/office/drawing/2014/main" id="{3ADE6AB5-A7C0-48E8-96B2-397C13183D7A}"/>
              </a:ext>
            </a:extLst>
          </p:cNvPr>
          <p:cNvSpPr>
            <a:spLocks noGrp="1"/>
          </p:cNvSpPr>
          <p:nvPr>
            <p:ph type="subTitle" idx="1"/>
          </p:nvPr>
        </p:nvSpPr>
        <p:spPr>
          <a:xfrm>
            <a:off x="477980" y="4872923"/>
            <a:ext cx="4125918" cy="411336"/>
          </a:xfrm>
        </p:spPr>
        <p:txBody>
          <a:bodyPr>
            <a:normAutofit fontScale="92500"/>
          </a:bodyPr>
          <a:lstStyle/>
          <a:p>
            <a:r>
              <a:rPr lang="es-ES" sz="1400" dirty="0"/>
              <a:t>Educadora de párvulos:  Valeria Loyola Muñoz </a:t>
            </a:r>
          </a:p>
          <a:p>
            <a:endParaRPr lang="es-CL" sz="2000" dirty="0"/>
          </a:p>
        </p:txBody>
      </p:sp>
    </p:spTree>
    <p:extLst>
      <p:ext uri="{BB962C8B-B14F-4D97-AF65-F5344CB8AC3E}">
        <p14:creationId xmlns:p14="http://schemas.microsoft.com/office/powerpoint/2010/main" val="2233730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dotDmnd">
          <a:fgClr>
            <a:schemeClr val="accent1"/>
          </a:fgClr>
          <a:bgClr>
            <a:schemeClr val="bg1"/>
          </a:bgClr>
        </a:patt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2895D4-AFE1-4DA6-BB96-5EC7464C97CF}"/>
              </a:ext>
            </a:extLst>
          </p:cNvPr>
          <p:cNvSpPr>
            <a:spLocks noGrp="1"/>
          </p:cNvSpPr>
          <p:nvPr>
            <p:ph type="title"/>
          </p:nvPr>
        </p:nvSpPr>
        <p:spPr>
          <a:xfrm>
            <a:off x="1115568" y="548640"/>
            <a:ext cx="10168128" cy="868680"/>
          </a:xfrm>
        </p:spPr>
        <p:txBody>
          <a:bodyPr/>
          <a:lstStyle/>
          <a:p>
            <a:r>
              <a:rPr lang="es-ES" dirty="0"/>
              <a:t>Comprensión del entorno sociocultural </a:t>
            </a:r>
            <a:endParaRPr lang="es-CL" dirty="0"/>
          </a:p>
        </p:txBody>
      </p:sp>
      <p:sp>
        <p:nvSpPr>
          <p:cNvPr id="3" name="Marcador de contenido 2">
            <a:extLst>
              <a:ext uri="{FF2B5EF4-FFF2-40B4-BE49-F238E27FC236}">
                <a16:creationId xmlns:a16="http://schemas.microsoft.com/office/drawing/2014/main" id="{46A1232E-7072-4E87-A008-263A8C73E534}"/>
              </a:ext>
            </a:extLst>
          </p:cNvPr>
          <p:cNvSpPr>
            <a:spLocks noGrp="1"/>
          </p:cNvSpPr>
          <p:nvPr>
            <p:ph idx="1"/>
          </p:nvPr>
        </p:nvSpPr>
        <p:spPr/>
        <p:txBody>
          <a:bodyPr>
            <a:normAutofit fontScale="92500"/>
          </a:bodyPr>
          <a:lstStyle/>
          <a:p>
            <a:r>
              <a:rPr lang="es-ES" dirty="0"/>
              <a:t>Vamos a comprender los roles que desarrollan los miembros  de la comunidad. </a:t>
            </a:r>
          </a:p>
          <a:p>
            <a:r>
              <a:rPr lang="es-ES" dirty="0"/>
              <a:t>Para realizar esta actividad necesitamos ayuda de un adulto, el cual nos ira preguntando ¿Qué imagen vez? ¿Qué miembro de la comunidad es? ¿Cuál es el rol que cumple? ¿En que nos puede ayudar este personaje?... Entre otras preguntas que vayan emergiendo en el momento. </a:t>
            </a:r>
          </a:p>
          <a:p>
            <a:r>
              <a:rPr lang="es-ES" dirty="0"/>
              <a:t>Intente ir retroalimentando cada cosa que su hijo/a diga. </a:t>
            </a:r>
          </a:p>
          <a:p>
            <a:r>
              <a:rPr lang="es-ES" dirty="0"/>
              <a:t>No es necesario imprimir la diapositivas.</a:t>
            </a:r>
          </a:p>
          <a:p>
            <a:r>
              <a:rPr lang="es-ES" dirty="0"/>
              <a:t>Puedes trabajar en el computador, Tablet o celular. (Lo que mas les acomode) </a:t>
            </a:r>
          </a:p>
          <a:p>
            <a:r>
              <a:rPr lang="es-ES" dirty="0"/>
              <a:t>No deben escribir nada. </a:t>
            </a:r>
          </a:p>
          <a:p>
            <a:r>
              <a:rPr lang="es-ES" dirty="0"/>
              <a:t>Que los niños/as vayan describiendo quienes son los miembros de su comunidad y cual es el rol que cumplen. </a:t>
            </a:r>
            <a:endParaRPr lang="es-CL" dirty="0"/>
          </a:p>
          <a:p>
            <a:endParaRPr lang="es-CL" dirty="0"/>
          </a:p>
        </p:txBody>
      </p:sp>
    </p:spTree>
    <p:extLst>
      <p:ext uri="{BB962C8B-B14F-4D97-AF65-F5344CB8AC3E}">
        <p14:creationId xmlns:p14="http://schemas.microsoft.com/office/powerpoint/2010/main" val="3805789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E54879-9EC7-496E-9581-D934A417CB09}"/>
              </a:ext>
            </a:extLst>
          </p:cNvPr>
          <p:cNvSpPr>
            <a:spLocks noGrp="1"/>
          </p:cNvSpPr>
          <p:nvPr>
            <p:ph type="title"/>
          </p:nvPr>
        </p:nvSpPr>
        <p:spPr/>
        <p:txBody>
          <a:bodyPr/>
          <a:lstStyle/>
          <a:p>
            <a:r>
              <a:rPr lang="es-ES" dirty="0"/>
              <a:t>Bombero </a:t>
            </a:r>
            <a:endParaRPr lang="es-CL" dirty="0"/>
          </a:p>
        </p:txBody>
      </p:sp>
      <p:pic>
        <p:nvPicPr>
          <p:cNvPr id="5" name="Marcador de contenido 4">
            <a:extLst>
              <a:ext uri="{FF2B5EF4-FFF2-40B4-BE49-F238E27FC236}">
                <a16:creationId xmlns:a16="http://schemas.microsoft.com/office/drawing/2014/main" id="{FE6B2B77-C3F0-44D4-853F-E27928D02E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7461" y="2135188"/>
            <a:ext cx="6105089" cy="4576774"/>
          </a:xfrm>
        </p:spPr>
      </p:pic>
    </p:spTree>
    <p:extLst>
      <p:ext uri="{BB962C8B-B14F-4D97-AF65-F5344CB8AC3E}">
        <p14:creationId xmlns:p14="http://schemas.microsoft.com/office/powerpoint/2010/main" val="3074570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AAF8DD-B611-46E3-ACE3-94888B089D78}"/>
              </a:ext>
            </a:extLst>
          </p:cNvPr>
          <p:cNvSpPr>
            <a:spLocks noGrp="1"/>
          </p:cNvSpPr>
          <p:nvPr>
            <p:ph type="title"/>
          </p:nvPr>
        </p:nvSpPr>
        <p:spPr/>
        <p:txBody>
          <a:bodyPr/>
          <a:lstStyle/>
          <a:p>
            <a:r>
              <a:rPr lang="es-ES" dirty="0"/>
              <a:t>Doctora </a:t>
            </a:r>
            <a:endParaRPr lang="es-CL" dirty="0"/>
          </a:p>
        </p:txBody>
      </p:sp>
      <p:pic>
        <p:nvPicPr>
          <p:cNvPr id="1026" name="Picture 2" descr="Como Hacer El Curriculum De Una Enfermera | Consejosgratis.es">
            <a:extLst>
              <a:ext uri="{FF2B5EF4-FFF2-40B4-BE49-F238E27FC236}">
                <a16:creationId xmlns:a16="http://schemas.microsoft.com/office/drawing/2014/main" id="{A65B54B9-E43D-48FD-8D9F-D32FB6F02E9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732463" y="3151187"/>
            <a:ext cx="262890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1601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618383-3D17-404B-BBCA-109DC11D8954}"/>
              </a:ext>
            </a:extLst>
          </p:cNvPr>
          <p:cNvSpPr>
            <a:spLocks noGrp="1"/>
          </p:cNvSpPr>
          <p:nvPr>
            <p:ph type="title"/>
          </p:nvPr>
        </p:nvSpPr>
        <p:spPr/>
        <p:txBody>
          <a:bodyPr/>
          <a:lstStyle/>
          <a:p>
            <a:r>
              <a:rPr lang="es-ES" dirty="0"/>
              <a:t>Carabinero </a:t>
            </a:r>
            <a:endParaRPr lang="es-CL" dirty="0"/>
          </a:p>
        </p:txBody>
      </p:sp>
      <p:pic>
        <p:nvPicPr>
          <p:cNvPr id="5" name="Marcador de contenido 4">
            <a:extLst>
              <a:ext uri="{FF2B5EF4-FFF2-40B4-BE49-F238E27FC236}">
                <a16:creationId xmlns:a16="http://schemas.microsoft.com/office/drawing/2014/main" id="{510A08E0-819A-4382-9E8B-F4BAAE827FA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0413" y="2374900"/>
            <a:ext cx="4953000" cy="3295650"/>
          </a:xfrm>
        </p:spPr>
      </p:pic>
    </p:spTree>
    <p:extLst>
      <p:ext uri="{BB962C8B-B14F-4D97-AF65-F5344CB8AC3E}">
        <p14:creationId xmlns:p14="http://schemas.microsoft.com/office/powerpoint/2010/main" val="3469396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22ABF7-D473-4FFC-B093-21BFF31E9E33}"/>
              </a:ext>
            </a:extLst>
          </p:cNvPr>
          <p:cNvSpPr>
            <a:spLocks noGrp="1"/>
          </p:cNvSpPr>
          <p:nvPr>
            <p:ph type="title"/>
          </p:nvPr>
        </p:nvSpPr>
        <p:spPr/>
        <p:txBody>
          <a:bodyPr/>
          <a:lstStyle/>
          <a:p>
            <a:r>
              <a:rPr lang="es-ES" dirty="0"/>
              <a:t>Recolector de basura </a:t>
            </a:r>
            <a:endParaRPr lang="es-CL" dirty="0"/>
          </a:p>
        </p:txBody>
      </p:sp>
      <p:sp>
        <p:nvSpPr>
          <p:cNvPr id="5" name="AutoShape 4" descr="Su vida cayó en desgracia cuando recogió una bolsa de basura que ...">
            <a:hlinkClick r:id="rId2"/>
            <a:extLst>
              <a:ext uri="{FF2B5EF4-FFF2-40B4-BE49-F238E27FC236}">
                <a16:creationId xmlns:a16="http://schemas.microsoft.com/office/drawing/2014/main" id="{07FF2BB3-7FFA-4BFB-9F79-F958A3503E4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pic>
        <p:nvPicPr>
          <p:cNvPr id="9" name="Imagen 8">
            <a:extLst>
              <a:ext uri="{FF2B5EF4-FFF2-40B4-BE49-F238E27FC236}">
                <a16:creationId xmlns:a16="http://schemas.microsoft.com/office/drawing/2014/main" id="{681B9095-2914-445C-9AB0-A3AC296316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8860" y="2079095"/>
            <a:ext cx="6606540" cy="4517445"/>
          </a:xfrm>
          <a:prstGeom prst="rect">
            <a:avLst/>
          </a:prstGeom>
        </p:spPr>
      </p:pic>
    </p:spTree>
    <p:extLst>
      <p:ext uri="{BB962C8B-B14F-4D97-AF65-F5344CB8AC3E}">
        <p14:creationId xmlns:p14="http://schemas.microsoft.com/office/powerpoint/2010/main" val="2733606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B48239-0684-4714-A300-B8E0A4BCC039}"/>
              </a:ext>
            </a:extLst>
          </p:cNvPr>
          <p:cNvSpPr>
            <a:spLocks noGrp="1"/>
          </p:cNvSpPr>
          <p:nvPr>
            <p:ph type="title"/>
          </p:nvPr>
        </p:nvSpPr>
        <p:spPr/>
        <p:txBody>
          <a:bodyPr/>
          <a:lstStyle/>
          <a:p>
            <a:r>
              <a:rPr lang="es-ES" dirty="0"/>
              <a:t>Profesora </a:t>
            </a:r>
            <a:endParaRPr lang="es-CL" dirty="0"/>
          </a:p>
        </p:txBody>
      </p:sp>
      <p:pic>
        <p:nvPicPr>
          <p:cNvPr id="5" name="Marcador de contenido 4">
            <a:extLst>
              <a:ext uri="{FF2B5EF4-FFF2-40B4-BE49-F238E27FC236}">
                <a16:creationId xmlns:a16="http://schemas.microsoft.com/office/drawing/2014/main" id="{5F1197A4-D4FB-430E-8323-686ED39511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9457" y="2100898"/>
            <a:ext cx="6885296" cy="4208462"/>
          </a:xfrm>
        </p:spPr>
      </p:pic>
    </p:spTree>
    <p:extLst>
      <p:ext uri="{BB962C8B-B14F-4D97-AF65-F5344CB8AC3E}">
        <p14:creationId xmlns:p14="http://schemas.microsoft.com/office/powerpoint/2010/main" val="490704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2D549E-4B23-4E70-9B44-1F6AD30B6023}"/>
              </a:ext>
            </a:extLst>
          </p:cNvPr>
          <p:cNvSpPr>
            <a:spLocks noGrp="1"/>
          </p:cNvSpPr>
          <p:nvPr>
            <p:ph type="title"/>
          </p:nvPr>
        </p:nvSpPr>
        <p:spPr/>
        <p:txBody>
          <a:bodyPr/>
          <a:lstStyle/>
          <a:p>
            <a:r>
              <a:rPr lang="es-ES" dirty="0"/>
              <a:t>Panadero </a:t>
            </a:r>
            <a:endParaRPr lang="es-CL" dirty="0"/>
          </a:p>
        </p:txBody>
      </p:sp>
      <p:pic>
        <p:nvPicPr>
          <p:cNvPr id="5" name="Marcador de contenido 4">
            <a:extLst>
              <a:ext uri="{FF2B5EF4-FFF2-40B4-BE49-F238E27FC236}">
                <a16:creationId xmlns:a16="http://schemas.microsoft.com/office/drawing/2014/main" id="{8741C223-52BC-494F-BCDE-7B1AB683F9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34945" y="2134870"/>
            <a:ext cx="8208719" cy="3865880"/>
          </a:xfrm>
        </p:spPr>
      </p:pic>
    </p:spTree>
    <p:extLst>
      <p:ext uri="{BB962C8B-B14F-4D97-AF65-F5344CB8AC3E}">
        <p14:creationId xmlns:p14="http://schemas.microsoft.com/office/powerpoint/2010/main" val="213029352"/>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TotalTime>
  <Words>154</Words>
  <Application>Microsoft Office PowerPoint</Application>
  <PresentationFormat>Panorámica</PresentationFormat>
  <Paragraphs>16</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Century Gothic</vt:lpstr>
      <vt:lpstr>Wingdings 3</vt:lpstr>
      <vt:lpstr>Espiral</vt:lpstr>
      <vt:lpstr>Comprensión del entorno sociocultural </vt:lpstr>
      <vt:lpstr>Comprensión del entorno sociocultural </vt:lpstr>
      <vt:lpstr>Bombero </vt:lpstr>
      <vt:lpstr>Doctora </vt:lpstr>
      <vt:lpstr>Carabinero </vt:lpstr>
      <vt:lpstr>Recolector de basura </vt:lpstr>
      <vt:lpstr>Profesora </vt:lpstr>
      <vt:lpstr>Panadero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Comprensión del entorno sociocultural</dc:title>
  <dc:creator>Valeria Loyola Muñoz</dc:creator>
  <cp:lastModifiedBy>Valeria Loyola Muñoz</cp:lastModifiedBy>
  <cp:revision>4</cp:revision>
  <dcterms:created xsi:type="dcterms:W3CDTF">2020-04-27T23:49:14Z</dcterms:created>
  <dcterms:modified xsi:type="dcterms:W3CDTF">2020-04-28T00:29:12Z</dcterms:modified>
</cp:coreProperties>
</file>