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3" r:id="rId4"/>
    <p:sldId id="259" r:id="rId5"/>
    <p:sldId id="260" r:id="rId6"/>
    <p:sldId id="265" r:id="rId7"/>
    <p:sldId id="264" r:id="rId8"/>
    <p:sldId id="262" r:id="rId9"/>
    <p:sldId id="257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803401"/>
          </a:xfrm>
        </p:spPr>
        <p:txBody>
          <a:bodyPr>
            <a:normAutofit/>
          </a:bodyPr>
          <a:lstStyle/>
          <a:p>
            <a:pPr algn="ctr"/>
            <a:r>
              <a:rPr lang="es-CL" sz="1400" b="1" dirty="0">
                <a:solidFill>
                  <a:schemeClr val="bg1"/>
                </a:solidFill>
              </a:rPr>
              <a:t>Escuela Pedro Antonio Tejos</a:t>
            </a:r>
            <a:br>
              <a:rPr lang="es-CL" sz="1400" b="1" dirty="0">
                <a:solidFill>
                  <a:schemeClr val="bg1"/>
                </a:solidFill>
              </a:rPr>
            </a:br>
            <a:r>
              <a:rPr lang="es-CL" sz="1400" b="1" dirty="0">
                <a:solidFill>
                  <a:schemeClr val="bg1"/>
                </a:solidFill>
              </a:rPr>
              <a:t>Verónica Rodríguez</a:t>
            </a:r>
            <a:br>
              <a:rPr lang="es-CL" sz="1400" b="1" dirty="0">
                <a:solidFill>
                  <a:schemeClr val="bg1"/>
                </a:solidFill>
              </a:rPr>
            </a:br>
            <a:r>
              <a:rPr lang="es-CL" sz="1400" b="1" dirty="0">
                <a:solidFill>
                  <a:schemeClr val="bg1"/>
                </a:solidFill>
              </a:rPr>
              <a:t> Educadora de Párvulos.</a:t>
            </a:r>
            <a:br>
              <a:rPr lang="es-CL" sz="1400" b="1" dirty="0">
                <a:solidFill>
                  <a:schemeClr val="bg1"/>
                </a:solidFill>
              </a:rPr>
            </a:br>
            <a:r>
              <a:rPr lang="es-CL" sz="1400" b="1" dirty="0">
                <a:solidFill>
                  <a:schemeClr val="bg1"/>
                </a:solidFill>
              </a:rPr>
              <a:t>Pre </a:t>
            </a:r>
            <a:r>
              <a:rPr lang="es-CL" sz="1400" b="1" dirty="0" err="1">
                <a:solidFill>
                  <a:schemeClr val="bg1"/>
                </a:solidFill>
              </a:rPr>
              <a:t>kinder</a:t>
            </a:r>
            <a:r>
              <a:rPr lang="es-CL" sz="1400" b="1" dirty="0">
                <a:solidFill>
                  <a:schemeClr val="bg1"/>
                </a:solidFill>
              </a:rPr>
              <a:t> y </a:t>
            </a:r>
            <a:r>
              <a:rPr lang="es-CL" sz="1400" b="1" dirty="0" err="1">
                <a:solidFill>
                  <a:schemeClr val="bg1"/>
                </a:solidFill>
              </a:rPr>
              <a:t>Kinder</a:t>
            </a:r>
            <a:r>
              <a:rPr lang="es-CL" sz="1400" b="1" dirty="0">
                <a:solidFill>
                  <a:schemeClr val="bg1"/>
                </a:solidFill>
              </a:rPr>
              <a:t>.</a:t>
            </a:r>
            <a:r>
              <a:rPr lang="es-CL" dirty="0">
                <a:solidFill>
                  <a:schemeClr val="bg1"/>
                </a:solidFill>
              </a:rPr>
              <a:t/>
            </a:r>
            <a:br>
              <a:rPr lang="es-CL" dirty="0">
                <a:solidFill>
                  <a:schemeClr val="bg1"/>
                </a:solidFill>
              </a:rPr>
            </a:b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4212" y="2794000"/>
            <a:ext cx="9691688" cy="3378199"/>
          </a:xfrm>
        </p:spPr>
        <p:txBody>
          <a:bodyPr>
            <a:normAutofit/>
          </a:bodyPr>
          <a:lstStyle/>
          <a:p>
            <a:pPr algn="ctr"/>
            <a:r>
              <a:rPr lang="es-CL" sz="4800" b="1" dirty="0" smtClean="0">
                <a:solidFill>
                  <a:schemeClr val="bg1"/>
                </a:solidFill>
              </a:rPr>
              <a:t>CONSEJOS DE </a:t>
            </a:r>
            <a:r>
              <a:rPr lang="es-CL" sz="4800" b="1" dirty="0" smtClean="0">
                <a:solidFill>
                  <a:schemeClr val="bg1"/>
                </a:solidFill>
              </a:rPr>
              <a:t>LIMPIEZA</a:t>
            </a:r>
          </a:p>
          <a:p>
            <a:pPr algn="ctr"/>
            <a:r>
              <a:rPr lang="es-CL" sz="4800" b="1" dirty="0" smtClean="0">
                <a:solidFill>
                  <a:schemeClr val="bg1"/>
                </a:solidFill>
              </a:rPr>
              <a:t> </a:t>
            </a:r>
            <a:r>
              <a:rPr lang="es-CL" sz="4800" b="1" dirty="0" smtClean="0">
                <a:solidFill>
                  <a:schemeClr val="bg1"/>
                </a:solidFill>
              </a:rPr>
              <a:t>EN TIEMPOS DE  CUARENTENA</a:t>
            </a:r>
            <a:endParaRPr lang="es-CL" sz="4800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695" y="863599"/>
            <a:ext cx="847417" cy="8839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24" y="485775"/>
            <a:ext cx="2003425" cy="20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07" y="95946"/>
            <a:ext cx="6584293" cy="662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74" y="190500"/>
            <a:ext cx="6370467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47" y="158822"/>
            <a:ext cx="6547853" cy="650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68" y="172452"/>
            <a:ext cx="6639832" cy="652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13" y="153482"/>
            <a:ext cx="6710187" cy="66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25" y="101600"/>
            <a:ext cx="6705375" cy="66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75" y="131096"/>
            <a:ext cx="6388825" cy="655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56" y="204334"/>
            <a:ext cx="6175644" cy="650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57" y="320274"/>
            <a:ext cx="6286943" cy="63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61" y="329284"/>
            <a:ext cx="6309539" cy="63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</TotalTime>
  <Words>12</Words>
  <Application>Microsoft Office PowerPoint</Application>
  <PresentationFormat>Panorámica</PresentationFormat>
  <Paragraphs>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Sector</vt:lpstr>
      <vt:lpstr>Escuela Pedro Antonio Tejos Verónica Rodríguez  Educadora de Párvulos. Pre kinder y Kinder.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Pedro Antonio Tejos Verónica Rodríguez  Educadora de Párvulos. Pre kinder y Kinder.</dc:title>
  <dc:creator>Usuario de Windows</dc:creator>
  <cp:lastModifiedBy>Usuario de Windows</cp:lastModifiedBy>
  <cp:revision>3</cp:revision>
  <dcterms:created xsi:type="dcterms:W3CDTF">2020-03-25T22:23:59Z</dcterms:created>
  <dcterms:modified xsi:type="dcterms:W3CDTF">2020-03-29T23:10:31Z</dcterms:modified>
</cp:coreProperties>
</file>