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6" r:id="rId8"/>
    <p:sldId id="257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765300"/>
            <a:ext cx="10464800" cy="48387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483100" y="571500"/>
            <a:ext cx="6438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/>
              <a:t>ESCUELA PEDRO ANTONIO TEJOS – PELLINES DOS</a:t>
            </a:r>
            <a:br>
              <a:rPr lang="es-CL" sz="1600" b="1" dirty="0"/>
            </a:br>
            <a:r>
              <a:rPr lang="es-CL" sz="1600" b="1" dirty="0"/>
              <a:t>EDUCADORA DE PÁRVULOS : VERÓNICA RODRÍGUEZ R. </a:t>
            </a:r>
            <a:endParaRPr lang="es-CL" sz="1600" b="1" dirty="0" smtClean="0"/>
          </a:p>
          <a:p>
            <a:r>
              <a:rPr lang="es-CL" sz="1600" b="1" smtClean="0"/>
              <a:t>PRE KINDER </a:t>
            </a:r>
            <a:r>
              <a:rPr lang="es-CL" sz="1600" b="1" dirty="0"/>
              <a:t>Y KINDER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532" y="654737"/>
            <a:ext cx="640135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311150"/>
            <a:ext cx="9296400" cy="62865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42900" y="1892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/>
              <a:t>8</a:t>
            </a:r>
            <a:endParaRPr lang="es-CL" sz="4000" b="1" dirty="0"/>
          </a:p>
        </p:txBody>
      </p:sp>
      <p:sp>
        <p:nvSpPr>
          <p:cNvPr id="4" name="Rectángulo 3"/>
          <p:cNvSpPr/>
          <p:nvPr/>
        </p:nvSpPr>
        <p:spPr>
          <a:xfrm>
            <a:off x="241300" y="3365500"/>
            <a:ext cx="16002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1 </a:t>
            </a:r>
          </a:p>
          <a:p>
            <a:pPr algn="ctr"/>
            <a:r>
              <a:rPr lang="es-CL" b="1" dirty="0" smtClean="0"/>
              <a:t>Convivencia y ciudadanía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63004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419100"/>
            <a:ext cx="9842500" cy="60960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74650" y="1663700"/>
            <a:ext cx="10287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/>
              <a:t>9</a:t>
            </a:r>
            <a:endParaRPr lang="es-CL" sz="4000" b="1" dirty="0"/>
          </a:p>
        </p:txBody>
      </p:sp>
      <p:sp>
        <p:nvSpPr>
          <p:cNvPr id="4" name="Rectángulo 3"/>
          <p:cNvSpPr/>
          <p:nvPr/>
        </p:nvSpPr>
        <p:spPr>
          <a:xfrm>
            <a:off x="279400" y="3251200"/>
            <a:ext cx="1308100" cy="88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6</a:t>
            </a:r>
          </a:p>
          <a:p>
            <a:pPr algn="ctr"/>
            <a:r>
              <a:rPr lang="es-CL" b="1" dirty="0" smtClean="0"/>
              <a:t>Lenguaje Verbal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49504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266700"/>
            <a:ext cx="9728200" cy="62484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41300" y="1866900"/>
            <a:ext cx="1168400" cy="1193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/>
              <a:t>10</a:t>
            </a:r>
            <a:endParaRPr lang="es-CL" sz="4000" b="1" dirty="0"/>
          </a:p>
        </p:txBody>
      </p:sp>
      <p:sp>
        <p:nvSpPr>
          <p:cNvPr id="4" name="Rectángulo 3"/>
          <p:cNvSpPr/>
          <p:nvPr/>
        </p:nvSpPr>
        <p:spPr>
          <a:xfrm>
            <a:off x="355600" y="3390900"/>
            <a:ext cx="1689100" cy="111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6 Corporalidad y Movimiento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33502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52500" y="203200"/>
            <a:ext cx="10706100" cy="646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>
                <a:solidFill>
                  <a:schemeClr val="tx1"/>
                </a:solidFill>
              </a:rPr>
              <a:t>En éste PPT encontrarás 10 diferentes actividades </a:t>
            </a:r>
            <a:r>
              <a:rPr lang="es-CL" b="1" dirty="0" smtClean="0">
                <a:solidFill>
                  <a:schemeClr val="tx1"/>
                </a:solidFill>
              </a:rPr>
              <a:t>entretenidas :</a:t>
            </a:r>
          </a:p>
          <a:p>
            <a:pPr algn="just"/>
            <a:endParaRPr lang="es-CL" b="1" dirty="0" smtClean="0"/>
          </a:p>
          <a:p>
            <a:pPr algn="just"/>
            <a:r>
              <a:rPr lang="es-CL" b="1" dirty="0" smtClean="0"/>
              <a:t>1) Cómo crecen las plantas.</a:t>
            </a:r>
          </a:p>
          <a:p>
            <a:pPr algn="just"/>
            <a:r>
              <a:rPr lang="es-CL" b="1" dirty="0" smtClean="0"/>
              <a:t>2) A medir objetos.</a:t>
            </a:r>
          </a:p>
          <a:p>
            <a:pPr algn="just"/>
            <a:r>
              <a:rPr lang="es-CL" b="1" dirty="0" smtClean="0"/>
              <a:t>3)Peinado loco cantando un poco.</a:t>
            </a:r>
          </a:p>
          <a:p>
            <a:pPr algn="just"/>
            <a:r>
              <a:rPr lang="es-CL" b="1" dirty="0" smtClean="0"/>
              <a:t>4) Un oficio o profesión.</a:t>
            </a:r>
          </a:p>
          <a:p>
            <a:pPr algn="just"/>
            <a:r>
              <a:rPr lang="es-CL" b="1" dirty="0" smtClean="0"/>
              <a:t>5) ¿Qué pasa cuando mezclamos ingredientes?.</a:t>
            </a:r>
          </a:p>
          <a:p>
            <a:pPr algn="just"/>
            <a:r>
              <a:rPr lang="es-CL" b="1" dirty="0" smtClean="0"/>
              <a:t>6) </a:t>
            </a:r>
            <a:r>
              <a:rPr lang="es-CL" b="1" dirty="0" err="1" smtClean="0"/>
              <a:t>Pijamada</a:t>
            </a:r>
            <a:r>
              <a:rPr lang="es-CL" b="1" dirty="0" smtClean="0"/>
              <a:t> literaria.</a:t>
            </a:r>
          </a:p>
          <a:p>
            <a:pPr algn="just"/>
            <a:r>
              <a:rPr lang="es-CL" b="1" dirty="0" smtClean="0"/>
              <a:t>7) Nos disfrazamos de…</a:t>
            </a:r>
          </a:p>
          <a:p>
            <a:pPr algn="just"/>
            <a:r>
              <a:rPr lang="es-CL" b="1" dirty="0" smtClean="0"/>
              <a:t>8) Festejando ando.</a:t>
            </a:r>
          </a:p>
          <a:p>
            <a:pPr algn="just"/>
            <a:r>
              <a:rPr lang="es-CL" b="1" dirty="0" smtClean="0"/>
              <a:t>9) Seamos cocineros.</a:t>
            </a:r>
          </a:p>
          <a:p>
            <a:pPr algn="just"/>
            <a:r>
              <a:rPr lang="es-CL" b="1" dirty="0" smtClean="0"/>
              <a:t>10) ¿Qué </a:t>
            </a:r>
            <a:r>
              <a:rPr lang="es-CL" b="1" dirty="0"/>
              <a:t>p</a:t>
            </a:r>
            <a:r>
              <a:rPr lang="es-CL" b="1" dirty="0" smtClean="0"/>
              <a:t>uedo hacer con esto?.</a:t>
            </a:r>
          </a:p>
          <a:p>
            <a:pPr algn="just"/>
            <a:endParaRPr lang="es-CL" b="1" dirty="0" smtClean="0"/>
          </a:p>
          <a:p>
            <a:pPr algn="just"/>
            <a:r>
              <a:rPr lang="es-CL" b="1" dirty="0" smtClean="0"/>
              <a:t> </a:t>
            </a:r>
            <a:r>
              <a:rPr lang="es-CL" b="1" dirty="0"/>
              <a:t>L</a:t>
            </a:r>
            <a:r>
              <a:rPr lang="es-CL" b="1" dirty="0" smtClean="0"/>
              <a:t>as </a:t>
            </a:r>
            <a:r>
              <a:rPr lang="es-CL" b="1" dirty="0" smtClean="0"/>
              <a:t>que podrás desarrollar en compañía de tu familia. Requiere de materiales simples que tienes en tu casa.</a:t>
            </a:r>
          </a:p>
          <a:p>
            <a:pPr algn="just"/>
            <a:endParaRPr lang="es-CL" b="1" dirty="0" smtClean="0"/>
          </a:p>
          <a:p>
            <a:pPr algn="just"/>
            <a:r>
              <a:rPr lang="es-CL" b="1" dirty="0" smtClean="0"/>
              <a:t>Puedes hacer 1 diaria, pero también te da opción de ser creativo (a) y adaptarlas a tus intereses.</a:t>
            </a:r>
          </a:p>
          <a:p>
            <a:pPr algn="just"/>
            <a:endParaRPr lang="es-CL" b="1" dirty="0" smtClean="0"/>
          </a:p>
          <a:p>
            <a:pPr algn="just"/>
            <a:r>
              <a:rPr lang="es-CL" b="1" dirty="0" smtClean="0"/>
              <a:t>EJ: cambiando profesiones,  recetas,  experimentos, cultivos, etc.</a:t>
            </a:r>
          </a:p>
          <a:p>
            <a:pPr algn="just"/>
            <a:endParaRPr lang="es-CL" b="1" dirty="0" smtClean="0"/>
          </a:p>
          <a:p>
            <a:pPr algn="just"/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92129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73050"/>
            <a:ext cx="9709150" cy="63373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17500" y="2286000"/>
            <a:ext cx="984250" cy="1003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bg1"/>
                </a:solidFill>
              </a:rPr>
              <a:t>1</a:t>
            </a:r>
            <a:endParaRPr lang="es-CL" sz="4000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17500" y="3670300"/>
            <a:ext cx="1524000" cy="128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1</a:t>
            </a:r>
          </a:p>
          <a:p>
            <a:pPr algn="ctr"/>
            <a:r>
              <a:rPr lang="es-CL" b="1" dirty="0" smtClean="0"/>
              <a:t>Exploración entorno natural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2604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66700"/>
            <a:ext cx="9880600" cy="63246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04800" y="2413000"/>
            <a:ext cx="1028700" cy="1130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/>
              <a:t>2</a:t>
            </a:r>
            <a:endParaRPr lang="es-CL" sz="4000" b="1" dirty="0"/>
          </a:p>
        </p:txBody>
      </p:sp>
      <p:sp>
        <p:nvSpPr>
          <p:cNvPr id="4" name="Rectángulo 3"/>
          <p:cNvSpPr/>
          <p:nvPr/>
        </p:nvSpPr>
        <p:spPr>
          <a:xfrm>
            <a:off x="304800" y="3822700"/>
            <a:ext cx="17145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11</a:t>
            </a:r>
          </a:p>
          <a:p>
            <a:pPr algn="ctr"/>
            <a:r>
              <a:rPr lang="es-CL" b="1" dirty="0" smtClean="0"/>
              <a:t>Pensamiento Matemático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0696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342900"/>
            <a:ext cx="9226550" cy="61722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31800" y="2133600"/>
            <a:ext cx="1016000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/>
              <a:t>3</a:t>
            </a:r>
            <a:endParaRPr lang="es-CL" sz="4000" b="1" dirty="0"/>
          </a:p>
        </p:txBody>
      </p:sp>
      <p:sp>
        <p:nvSpPr>
          <p:cNvPr id="4" name="Rectángulo 3"/>
          <p:cNvSpPr/>
          <p:nvPr/>
        </p:nvSpPr>
        <p:spPr>
          <a:xfrm>
            <a:off x="355600" y="3429000"/>
            <a:ext cx="1371600" cy="88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6</a:t>
            </a:r>
          </a:p>
          <a:p>
            <a:pPr algn="ctr"/>
            <a:r>
              <a:rPr lang="es-CL" b="1" dirty="0" smtClean="0"/>
              <a:t>Lenguajes </a:t>
            </a:r>
            <a:r>
              <a:rPr lang="es-CL" b="1" dirty="0" err="1" smtClean="0"/>
              <a:t>Artisticos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17284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50" y="247650"/>
            <a:ext cx="9277350" cy="63627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55600" y="1879600"/>
            <a:ext cx="1041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/>
              <a:t>4</a:t>
            </a:r>
            <a:endParaRPr lang="es-CL" sz="4000" b="1" dirty="0"/>
          </a:p>
        </p:txBody>
      </p:sp>
      <p:sp>
        <p:nvSpPr>
          <p:cNvPr id="4" name="Rectángulo 3"/>
          <p:cNvSpPr/>
          <p:nvPr/>
        </p:nvSpPr>
        <p:spPr>
          <a:xfrm>
            <a:off x="317500" y="3429000"/>
            <a:ext cx="1701800" cy="138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1</a:t>
            </a:r>
          </a:p>
          <a:p>
            <a:pPr algn="ctr"/>
            <a:r>
              <a:rPr lang="es-CL" b="1" dirty="0" smtClean="0"/>
              <a:t>Comprensión del entorno sociocultural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7128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254000"/>
            <a:ext cx="9836150" cy="63500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66700" y="1797050"/>
            <a:ext cx="1098550" cy="977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/>
              <a:t>5</a:t>
            </a:r>
            <a:endParaRPr lang="es-CL" sz="4000" b="1" dirty="0"/>
          </a:p>
        </p:txBody>
      </p:sp>
      <p:sp>
        <p:nvSpPr>
          <p:cNvPr id="4" name="Rectángulo 3"/>
          <p:cNvSpPr/>
          <p:nvPr/>
        </p:nvSpPr>
        <p:spPr>
          <a:xfrm>
            <a:off x="330200" y="3238500"/>
            <a:ext cx="1498600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10</a:t>
            </a:r>
          </a:p>
          <a:p>
            <a:pPr algn="ctr"/>
            <a:r>
              <a:rPr lang="es-CL" b="1" dirty="0" smtClean="0"/>
              <a:t>Exploración del entorno natural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32196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266700"/>
            <a:ext cx="9271000" cy="63246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55600" y="1866900"/>
            <a:ext cx="1117600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/>
              <a:t>6</a:t>
            </a:r>
            <a:endParaRPr lang="es-CL" sz="4000" b="1" dirty="0"/>
          </a:p>
        </p:txBody>
      </p:sp>
      <p:sp>
        <p:nvSpPr>
          <p:cNvPr id="4" name="Rectángulo 3"/>
          <p:cNvSpPr/>
          <p:nvPr/>
        </p:nvSpPr>
        <p:spPr>
          <a:xfrm>
            <a:off x="330200" y="3429000"/>
            <a:ext cx="15621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4</a:t>
            </a:r>
          </a:p>
          <a:p>
            <a:pPr algn="ctr"/>
            <a:r>
              <a:rPr lang="es-CL" b="1" dirty="0" smtClean="0"/>
              <a:t>Lenguaje Verbal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690435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84150"/>
            <a:ext cx="9283700" cy="64897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68300" y="1905000"/>
            <a:ext cx="1066800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/>
              <a:t>7</a:t>
            </a:r>
            <a:endParaRPr lang="es-CL" sz="4000" b="1" dirty="0"/>
          </a:p>
        </p:txBody>
      </p:sp>
      <p:sp>
        <p:nvSpPr>
          <p:cNvPr id="4" name="Rectángulo 3"/>
          <p:cNvSpPr/>
          <p:nvPr/>
        </p:nvSpPr>
        <p:spPr>
          <a:xfrm>
            <a:off x="317500" y="3429000"/>
            <a:ext cx="13716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1</a:t>
            </a:r>
          </a:p>
          <a:p>
            <a:pPr algn="ctr"/>
            <a:r>
              <a:rPr lang="es-CL" b="1" dirty="0" smtClean="0"/>
              <a:t>Lenguaje verbal</a:t>
            </a:r>
          </a:p>
        </p:txBody>
      </p:sp>
    </p:spTree>
    <p:extLst>
      <p:ext uri="{BB962C8B-B14F-4D97-AF65-F5344CB8AC3E}">
        <p14:creationId xmlns:p14="http://schemas.microsoft.com/office/powerpoint/2010/main" val="3512669849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</TotalTime>
  <Words>194</Words>
  <Application>Microsoft Office PowerPoint</Application>
  <PresentationFormat>Panorámica</PresentationFormat>
  <Paragraphs>49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9</cp:revision>
  <dcterms:created xsi:type="dcterms:W3CDTF">2020-04-17T14:46:34Z</dcterms:created>
  <dcterms:modified xsi:type="dcterms:W3CDTF">2020-04-24T15:02:15Z</dcterms:modified>
</cp:coreProperties>
</file>