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1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E695EB3-DFB9-4C13-8D06-E799FB187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F6A2A1-3AD0-46C0-9322-A8A7113A8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043" y="1122745"/>
            <a:ext cx="5544273" cy="3172858"/>
          </a:xfrm>
        </p:spPr>
        <p:txBody>
          <a:bodyPr anchor="ctr">
            <a:normAutofit fontScale="90000"/>
          </a:bodyPr>
          <a:lstStyle/>
          <a:p>
            <a:pPr algn="ctr"/>
            <a:endParaRPr lang="es-CL" sz="4000" dirty="0"/>
          </a:p>
          <a:p>
            <a:r>
              <a:rPr lang="es-ES" dirty="0"/>
              <a:t>Exploración del entorno natural</a:t>
            </a:r>
            <a:endParaRPr lang="es-CL" dirty="0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FD9EC4-9149-482F-9450-BA9A1F571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Educadora de Párvulos: Valeria Loyola Muñoz 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5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AADA4-6962-4F08-BD34-9EF569C3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Exploración del entorno natural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E64ED-38B6-4AAE-B3A1-562523B70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Reconocer la importancia de la energía solar para la vida humana, los animales y plantas a partir de las </a:t>
            </a:r>
            <a:r>
              <a:rPr lang="es-ES" dirty="0" err="1"/>
              <a:t>TICs</a:t>
            </a:r>
            <a:r>
              <a:rPr lang="es-ES" dirty="0"/>
              <a:t>.</a:t>
            </a:r>
          </a:p>
          <a:p>
            <a:r>
              <a:rPr lang="es-ES" dirty="0"/>
              <a:t>En este PPT se entregara información acerca del tema “La energía solar”, la cual se debe mostrar a los niños/as directamente desde el computador, celular o Tablet. </a:t>
            </a:r>
          </a:p>
          <a:p>
            <a:r>
              <a:rPr lang="es-ES" dirty="0"/>
              <a:t>Es necesario que un adulto lea la información y luego realice preguntas para profundizar el tema.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6485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13063-8CA0-4B5E-833E-8398919F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/>
              <a:t>Importancia del Sol para los niños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356BD-D9A0-4AF0-9BF1-E5B637E5C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4902460" cy="3694176"/>
          </a:xfrm>
        </p:spPr>
        <p:txBody>
          <a:bodyPr>
            <a:normAutofit/>
          </a:bodyPr>
          <a:lstStyle/>
          <a:p>
            <a:r>
              <a:rPr lang="es-ES" dirty="0"/>
              <a:t>Es de gran </a:t>
            </a:r>
            <a:r>
              <a:rPr lang="es-ES" b="1" dirty="0"/>
              <a:t>importancia el sol para los niños, </a:t>
            </a:r>
            <a:r>
              <a:rPr lang="es-ES" dirty="0"/>
              <a:t>pues por ese medio es reciben muchas vitaminas para el desarrollo de ellos, evita o previene enfermedades.</a:t>
            </a:r>
            <a:endParaRPr lang="es-CL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08C81D-8690-42D7-92CF-A10040CBA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09258"/>
              </p:ext>
            </p:extLst>
          </p:nvPr>
        </p:nvGraphicFramePr>
        <p:xfrm>
          <a:off x="2032000" y="5493685"/>
          <a:ext cx="8128000" cy="107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33774695"/>
                    </a:ext>
                  </a:extLst>
                </a:gridCol>
              </a:tblGrid>
              <a:tr h="1077236">
                <a:tc>
                  <a:txBody>
                    <a:bodyPr/>
                    <a:lstStyle/>
                    <a:p>
                      <a:r>
                        <a:rPr lang="es-E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Ahora pregunte a su hijo/a</a:t>
                      </a:r>
                    </a:p>
                    <a:p>
                      <a:pPr algn="ctr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¿Para que sirve el sol para niños? </a:t>
                      </a:r>
                      <a:endParaRPr lang="es-C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0767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A4D0B7-32F7-47EE-BC1F-2936BA239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0" t="25200" r="42180" b="33954"/>
          <a:stretch/>
        </p:blipFill>
        <p:spPr>
          <a:xfrm>
            <a:off x="6199632" y="2833277"/>
            <a:ext cx="4019107" cy="22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C8572-E37E-4065-A0F2-1453F5E3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cap="all" dirty="0"/>
              <a:t>Importancia del Sol para los animales</a:t>
            </a:r>
            <a:endParaRPr lang="es-CL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8C56CC-069D-4658-9FB9-80DC241A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4009325" cy="3694176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beneficios del sol para los animales</a:t>
            </a:r>
            <a:r>
              <a:rPr lang="es-ES" dirty="0"/>
              <a:t> es la reproducción de la especie ya que de enfermarse correrían el riesgo y morir, desapareciendo  por completo del planeta.</a:t>
            </a:r>
            <a:endParaRPr lang="es-CL" dirty="0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7B6149D8-0008-4201-8EB4-578329C4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99190"/>
              </p:ext>
            </p:extLst>
          </p:nvPr>
        </p:nvGraphicFramePr>
        <p:xfrm>
          <a:off x="946298" y="5780764"/>
          <a:ext cx="9660269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269">
                  <a:extLst>
                    <a:ext uri="{9D8B030D-6E8A-4147-A177-3AD203B41FA5}">
                      <a16:colId xmlns:a16="http://schemas.microsoft.com/office/drawing/2014/main" val="1133774695"/>
                    </a:ext>
                  </a:extLst>
                </a:gridCol>
              </a:tblGrid>
              <a:tr h="832687">
                <a:tc>
                  <a:txBody>
                    <a:bodyPr/>
                    <a:lstStyle/>
                    <a:p>
                      <a:r>
                        <a:rPr lang="es-E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Ahora pregunte a su hijo/a</a:t>
                      </a:r>
                    </a:p>
                    <a:p>
                      <a:pPr algn="ctr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el beneficio del sol en los animales? </a:t>
                      </a:r>
                      <a:endParaRPr lang="es-C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0767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D6AB48E-2513-4FE7-969D-97E650735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99"/>
          <a:stretch/>
        </p:blipFill>
        <p:spPr>
          <a:xfrm>
            <a:off x="6443552" y="2019300"/>
            <a:ext cx="2923732" cy="35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8C71E-BFDC-4678-85ED-6BE2221E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all" dirty="0"/>
              <a:t>Importancia del Sol para las plantas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68087-16AC-4879-AF48-C38F25E0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24493"/>
            <a:ext cx="5200172" cy="4247707"/>
          </a:xfrm>
        </p:spPr>
        <p:txBody>
          <a:bodyPr/>
          <a:lstStyle/>
          <a:p>
            <a:r>
              <a:rPr lang="es-ES" dirty="0"/>
              <a:t>El sol es necesario para el desarrollo y crecimiento de las plantas. Sin esta luz solar es imposible que los alimentos como hortalizas y frutas se produzcan. </a:t>
            </a:r>
            <a:endParaRPr lang="es-CL" dirty="0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8FECB9C9-DC44-43F9-A024-0A76F97E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39976"/>
              </p:ext>
            </p:extLst>
          </p:nvPr>
        </p:nvGraphicFramePr>
        <p:xfrm>
          <a:off x="946298" y="5780764"/>
          <a:ext cx="9660269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269">
                  <a:extLst>
                    <a:ext uri="{9D8B030D-6E8A-4147-A177-3AD203B41FA5}">
                      <a16:colId xmlns:a16="http://schemas.microsoft.com/office/drawing/2014/main" val="1133774695"/>
                    </a:ext>
                  </a:extLst>
                </a:gridCol>
              </a:tblGrid>
              <a:tr h="832687">
                <a:tc>
                  <a:txBody>
                    <a:bodyPr/>
                    <a:lstStyle/>
                    <a:p>
                      <a:r>
                        <a:rPr lang="es-E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Ahora pregunte a su hijo/a</a:t>
                      </a:r>
                    </a:p>
                    <a:p>
                      <a:pPr algn="ctr"/>
                      <a:r>
                        <a:rPr lang="es-E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¿Por qué es importante el sol para las plantas? </a:t>
                      </a:r>
                      <a:endParaRPr lang="es-C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0767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E742B28-DDF6-4497-818E-7F4154745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4" t="22791" r="42268" b="29111"/>
          <a:stretch/>
        </p:blipFill>
        <p:spPr>
          <a:xfrm>
            <a:off x="6803656" y="2052039"/>
            <a:ext cx="4593304" cy="30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288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3A41"/>
      </a:dk2>
      <a:lt2>
        <a:srgbClr val="E8E8E2"/>
      </a:lt2>
      <a:accent1>
        <a:srgbClr val="8B8BD2"/>
      </a:accent1>
      <a:accent2>
        <a:srgbClr val="7195C8"/>
      </a:accent2>
      <a:accent3>
        <a:srgbClr val="69AEBB"/>
      </a:accent3>
      <a:accent4>
        <a:srgbClr val="65B29F"/>
      </a:accent4>
      <a:accent5>
        <a:srgbClr val="71B186"/>
      </a:accent5>
      <a:accent6>
        <a:srgbClr val="6DB566"/>
      </a:accent6>
      <a:hlink>
        <a:srgbClr val="858551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212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Calibri</vt:lpstr>
      <vt:lpstr>AccentBoxVTI</vt:lpstr>
      <vt:lpstr> Exploración del entorno natural</vt:lpstr>
      <vt:lpstr>Exploración del entorno natural</vt:lpstr>
      <vt:lpstr>Importancia del Sol para los niños</vt:lpstr>
      <vt:lpstr>Importancia del Sol para los animales</vt:lpstr>
      <vt:lpstr>Importancia del Sol para las plantas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Exploración del entorno natural</dc:title>
  <dc:creator>Valeria Loyola Muñoz</dc:creator>
  <cp:lastModifiedBy>Valeria Loyola Muñoz</cp:lastModifiedBy>
  <cp:revision>3</cp:revision>
  <dcterms:created xsi:type="dcterms:W3CDTF">2020-04-29T02:01:00Z</dcterms:created>
  <dcterms:modified xsi:type="dcterms:W3CDTF">2020-04-29T02:20:03Z</dcterms:modified>
</cp:coreProperties>
</file>