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636990"/>
          </a:xfrm>
        </p:spPr>
        <p:txBody>
          <a:bodyPr>
            <a:noAutofit/>
          </a:bodyPr>
          <a:lstStyle/>
          <a:p>
            <a:pPr algn="ctr"/>
            <a:r>
              <a:rPr lang="es-CL" sz="1600" b="1" dirty="0"/>
              <a:t>Escuela Pedro Antonio Tejos</a:t>
            </a:r>
            <a:br>
              <a:rPr lang="es-CL" sz="1600" b="1" dirty="0"/>
            </a:br>
            <a:r>
              <a:rPr lang="es-CL" sz="1600" b="1" dirty="0"/>
              <a:t>Verónica Rodríguez</a:t>
            </a:r>
            <a:br>
              <a:rPr lang="es-CL" sz="1600" b="1" dirty="0"/>
            </a:br>
            <a:r>
              <a:rPr lang="es-CL" sz="1600" b="1" dirty="0"/>
              <a:t> Educadora de Párvulos.</a:t>
            </a:r>
            <a:br>
              <a:rPr lang="es-CL" sz="1600" b="1" dirty="0"/>
            </a:br>
            <a:r>
              <a:rPr lang="es-CL" sz="1600" b="1" dirty="0"/>
              <a:t>Pre </a:t>
            </a:r>
            <a:r>
              <a:rPr lang="es-CL" sz="1600" b="1" dirty="0" err="1"/>
              <a:t>kinder</a:t>
            </a:r>
            <a:r>
              <a:rPr lang="es-CL" sz="1600" b="1" dirty="0"/>
              <a:t> y </a:t>
            </a:r>
            <a:r>
              <a:rPr lang="es-CL" sz="1600" b="1" dirty="0" err="1"/>
              <a:t>Kinder</a:t>
            </a:r>
            <a:r>
              <a:rPr lang="es-CL" sz="1600" b="1" dirty="0"/>
              <a:t>.</a:t>
            </a:r>
            <a:br>
              <a:rPr lang="es-CL" sz="1600" b="1" dirty="0"/>
            </a:br>
            <a:r>
              <a:rPr lang="es-CL" sz="1600" dirty="0" smtClean="0"/>
              <a:t/>
            </a:r>
            <a:br>
              <a:rPr lang="es-CL" sz="1600" dirty="0" smtClean="0"/>
            </a:br>
            <a:r>
              <a:rPr lang="es-CL" sz="1600" dirty="0"/>
              <a:t/>
            </a:r>
            <a:br>
              <a:rPr lang="es-CL" sz="1600" dirty="0"/>
            </a:br>
            <a:r>
              <a:rPr lang="es-CL" sz="1600" dirty="0" smtClean="0"/>
              <a:t/>
            </a:r>
            <a:br>
              <a:rPr lang="es-CL" sz="1600" dirty="0" smtClean="0"/>
            </a:br>
            <a:r>
              <a:rPr lang="es-CL" sz="4000" b="1" dirty="0" smtClean="0"/>
              <a:t>JUEGO </a:t>
            </a:r>
            <a:r>
              <a:rPr lang="es-CL" sz="4000" b="1" smtClean="0"/>
              <a:t>DE </a:t>
            </a:r>
            <a:r>
              <a:rPr lang="es-CL" sz="4000" b="1" smtClean="0"/>
              <a:t>PISTAS</a:t>
            </a:r>
            <a:r>
              <a:rPr lang="es-CL" sz="3200" b="1"/>
              <a:t> </a:t>
            </a:r>
            <a:r>
              <a:rPr lang="es-CL" sz="3200" b="1" smtClean="0"/>
              <a:t>1</a:t>
            </a:r>
            <a:r>
              <a:rPr lang="es-CL" sz="3200" b="1" dirty="0" smtClean="0"/>
              <a:t/>
            </a:r>
            <a:br>
              <a:rPr lang="es-CL" sz="3200" b="1" dirty="0" smtClean="0"/>
            </a:br>
            <a:r>
              <a:rPr lang="es-CL" sz="3200" b="1" dirty="0" smtClean="0"/>
              <a:t/>
            </a:r>
            <a:br>
              <a:rPr lang="es-CL" sz="3200" b="1" dirty="0" smtClean="0"/>
            </a:br>
            <a:r>
              <a:rPr lang="es-CL" sz="1800" b="1" dirty="0" smtClean="0"/>
              <a:t>Lee las pistas, espera que tu hijo adivine de quién se trata.</a:t>
            </a:r>
            <a:br>
              <a:rPr lang="es-CL" sz="1800" b="1" dirty="0" smtClean="0"/>
            </a:b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 smtClean="0"/>
              <a:t>Esta actividad está destinada a estimular el desarrollo del lenguaje.</a:t>
            </a:r>
            <a:br>
              <a:rPr lang="es-CL" sz="1800" b="1" dirty="0" smtClean="0"/>
            </a:b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 smtClean="0"/>
              <a:t>Una vez leídas las pistas, pincha para que aparezca la imagen , luego vuelve a pinchar, para ver  la palabra.</a:t>
            </a:r>
            <a:endParaRPr lang="es-CL" sz="18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339" y="917053"/>
            <a:ext cx="664522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2800" b="1" dirty="0"/>
              <a:t>JUEGO DE PISTAS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8679" y="2209800"/>
            <a:ext cx="4328824" cy="2870199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006600" y="1598613"/>
            <a:ext cx="4087811" cy="426243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ES UN ANIMAL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PUEDE VIVIR EN EL HOGAR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TIENE 4 PATAS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LADRA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COMIENZA CON “P”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b="1" dirty="0"/>
          </a:p>
          <a:p>
            <a:r>
              <a:rPr lang="es-CL" sz="2000" b="1" dirty="0" smtClean="0"/>
              <a:t>¿Quién es?</a:t>
            </a:r>
            <a:endParaRPr lang="es-CL" sz="2000" b="1" dirty="0"/>
          </a:p>
        </p:txBody>
      </p:sp>
      <p:sp>
        <p:nvSpPr>
          <p:cNvPr id="3" name="Rectángulo 2"/>
          <p:cNvSpPr/>
          <p:nvPr/>
        </p:nvSpPr>
        <p:spPr>
          <a:xfrm>
            <a:off x="7747000" y="5600700"/>
            <a:ext cx="22479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PERRO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54978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b="1" dirty="0"/>
              <a:t>JUEGO DE PISTAS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8500" y="1631949"/>
            <a:ext cx="4229100" cy="4229100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1993899"/>
            <a:ext cx="3505199" cy="386714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PRENDA DE VESTIR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HAY DE MUCHAS FORMAS Y COLORES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ALGUNOS TIENEN CORDONES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SE USAN EN LOS PIES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COMIENZA CON “Z”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b="1" dirty="0"/>
          </a:p>
          <a:p>
            <a:r>
              <a:rPr lang="es-CL" sz="2000" b="1" dirty="0" smtClean="0"/>
              <a:t>¿Quién es?</a:t>
            </a:r>
            <a:endParaRPr lang="es-CL" sz="2000" b="1" dirty="0"/>
          </a:p>
        </p:txBody>
      </p:sp>
      <p:sp>
        <p:nvSpPr>
          <p:cNvPr id="3" name="Rectángulo 2"/>
          <p:cNvSpPr/>
          <p:nvPr/>
        </p:nvSpPr>
        <p:spPr>
          <a:xfrm>
            <a:off x="7378700" y="5473700"/>
            <a:ext cx="27178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ZAPATO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191488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89212" y="1054100"/>
            <a:ext cx="3505199" cy="825500"/>
          </a:xfrm>
        </p:spPr>
        <p:txBody>
          <a:bodyPr>
            <a:normAutofit/>
          </a:bodyPr>
          <a:lstStyle/>
          <a:p>
            <a:pPr algn="ctr"/>
            <a:r>
              <a:rPr lang="es-CL" sz="2800" b="1" dirty="0" smtClean="0"/>
              <a:t>JUEGO DE PISTAS</a:t>
            </a:r>
            <a:endParaRPr lang="es-CL" sz="2800" b="1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589212" y="2717799"/>
            <a:ext cx="3505199" cy="351790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ES UNA FRUTA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CAFÉ POR FUERA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AMARILLA POR DENTRO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TIENE HOJAS LARGAS Y DURAS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COMIENZA CON “P”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¿Quién es ?</a:t>
            </a:r>
            <a:endParaRPr lang="es-CL" sz="2000" b="1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46999" y="822674"/>
            <a:ext cx="3270201" cy="458117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873999" y="5807074"/>
            <a:ext cx="2438401" cy="577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PIÑA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75612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b="1" dirty="0"/>
              <a:t>JUEGO DE PISTAS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0582" y="1598613"/>
            <a:ext cx="3731418" cy="3731418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2400299"/>
            <a:ext cx="3505199" cy="3048001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ES UN ANIMAL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VIVE EN EL 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HAY DE MUCHOS COLORES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TIENE 5 BRAZOS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COMIENZA CON “E”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b="1" dirty="0"/>
          </a:p>
          <a:p>
            <a:r>
              <a:rPr lang="es-CL" sz="2000" b="1" dirty="0" smtClean="0"/>
              <a:t>¿Quién es?</a:t>
            </a:r>
            <a:endParaRPr lang="es-CL" sz="2000" b="1" dirty="0"/>
          </a:p>
        </p:txBody>
      </p:sp>
      <p:sp>
        <p:nvSpPr>
          <p:cNvPr id="3" name="Rectángulo 2"/>
          <p:cNvSpPr/>
          <p:nvPr/>
        </p:nvSpPr>
        <p:spPr>
          <a:xfrm>
            <a:off x="7190582" y="5651500"/>
            <a:ext cx="340121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ESTRELLA DE MAR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83570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b="1" dirty="0"/>
              <a:t>JUEGO DE PISTAS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1727" y="2025856"/>
            <a:ext cx="4440173" cy="3143044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2489199"/>
            <a:ext cx="3505199" cy="279400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ES UN ANIMAL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VIVE EN EL CAMPO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JUEGA CON EL BARRO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LE GUSTA COMER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DICE “OING </a:t>
            </a:r>
            <a:r>
              <a:rPr lang="es-CL" sz="2000" b="1" dirty="0" err="1" smtClean="0"/>
              <a:t>OING</a:t>
            </a:r>
            <a:r>
              <a:rPr lang="es-CL" sz="2000" b="1" dirty="0" smtClean="0"/>
              <a:t>”</a:t>
            </a:r>
          </a:p>
          <a:p>
            <a:r>
              <a:rPr lang="es-CL" sz="2000" b="1" dirty="0" smtClean="0"/>
              <a:t>¿Quién es?</a:t>
            </a:r>
            <a:endParaRPr lang="es-CL" sz="2000" b="1" dirty="0"/>
          </a:p>
        </p:txBody>
      </p:sp>
      <p:sp>
        <p:nvSpPr>
          <p:cNvPr id="3" name="Rectángulo 2"/>
          <p:cNvSpPr/>
          <p:nvPr/>
        </p:nvSpPr>
        <p:spPr>
          <a:xfrm>
            <a:off x="7162800" y="5168900"/>
            <a:ext cx="32258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CHANCHO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10509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b="1" dirty="0"/>
              <a:t>JUEGO DE PISTAS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7563" y="2115890"/>
            <a:ext cx="4529737" cy="3053009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ES UN VEGETAL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TIENE GRANOS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ES DE COLOR AMARILLO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ESTA CUBIERTO DE HOJAS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COMIENZA CON “CH”</a:t>
            </a:r>
          </a:p>
          <a:p>
            <a:endParaRPr lang="es-CL" sz="2000" b="1" dirty="0" smtClean="0"/>
          </a:p>
          <a:p>
            <a:r>
              <a:rPr lang="es-CL" sz="2000" b="1" dirty="0" smtClean="0"/>
              <a:t>¿ Quién es?</a:t>
            </a:r>
            <a:endParaRPr lang="es-CL" sz="2000" b="1" dirty="0"/>
          </a:p>
        </p:txBody>
      </p:sp>
      <p:sp>
        <p:nvSpPr>
          <p:cNvPr id="3" name="Rectángulo 2"/>
          <p:cNvSpPr/>
          <p:nvPr/>
        </p:nvSpPr>
        <p:spPr>
          <a:xfrm>
            <a:off x="7353300" y="5537200"/>
            <a:ext cx="26924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CHOCLO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233615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b="1" dirty="0"/>
              <a:t>JUEGO DE PISTAS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5941" y="1141413"/>
            <a:ext cx="4036218" cy="4036218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PRENDA DE VESTIR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HAY DE MUCHOS COLORES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SE COLOCA EN EL CUELLO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SE ANUDA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LA USAN LOS HOMBRES EN LA CAMISA.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b="1" dirty="0"/>
          </a:p>
          <a:p>
            <a:r>
              <a:rPr lang="es-CL" sz="2000" b="1" dirty="0" smtClean="0"/>
              <a:t>¿Quién es ?</a:t>
            </a:r>
          </a:p>
          <a:p>
            <a:endParaRPr lang="es-CL" sz="2000" b="1" dirty="0"/>
          </a:p>
        </p:txBody>
      </p:sp>
      <p:sp>
        <p:nvSpPr>
          <p:cNvPr id="3" name="Rectángulo 2"/>
          <p:cNvSpPr/>
          <p:nvPr/>
        </p:nvSpPr>
        <p:spPr>
          <a:xfrm>
            <a:off x="6705600" y="5634831"/>
            <a:ext cx="3136900" cy="626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CORBATA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52242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b="1" dirty="0"/>
              <a:t>JUEGO DE PISTAS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9205" y="1948198"/>
            <a:ext cx="3825995" cy="3563266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ES UN ANIMAL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VIVE EN ELCAMPO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TIENE PLUMAS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PONE HUEVOS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COMIENZA CON “G”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b="1" dirty="0"/>
          </a:p>
          <a:p>
            <a:r>
              <a:rPr lang="es-CL" sz="2000" b="1" dirty="0" smtClean="0"/>
              <a:t>¿Quién es?</a:t>
            </a:r>
            <a:endParaRPr lang="es-CL" sz="2000" b="1" dirty="0"/>
          </a:p>
        </p:txBody>
      </p:sp>
      <p:sp>
        <p:nvSpPr>
          <p:cNvPr id="3" name="Rectángulo 2"/>
          <p:cNvSpPr/>
          <p:nvPr/>
        </p:nvSpPr>
        <p:spPr>
          <a:xfrm>
            <a:off x="7581900" y="5511464"/>
            <a:ext cx="2603500" cy="597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GALLINA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10158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b="1" dirty="0"/>
              <a:t>JUEGO DE PISTAS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ES UN ALIMENTO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ES LIQUIDA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ES BLANCA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PROVIENE DE LA VACA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 smtClean="0"/>
              <a:t>COMIENZA CON “L”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b="1" dirty="0"/>
          </a:p>
          <a:p>
            <a:r>
              <a:rPr lang="es-CL" sz="2000" b="1" dirty="0" smtClean="0"/>
              <a:t>¿Quién es ?</a:t>
            </a: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0882" y="1094582"/>
            <a:ext cx="3960018" cy="396001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556500" y="5181600"/>
            <a:ext cx="2603500" cy="679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LECHE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289055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b="1" dirty="0"/>
              <a:t>JUEGO DE PISTAS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92900" y="1422400"/>
            <a:ext cx="4000500" cy="4000500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171700" y="1598613"/>
            <a:ext cx="3922711" cy="42624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INSTRUMENTO MUSICAL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TIENE CUERDAS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TIENE FORMA DE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ALGUNAS SON DE MADERA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 smtClean="0"/>
              <a:t>COMIENZA CON “G”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b="1" dirty="0"/>
          </a:p>
          <a:p>
            <a:r>
              <a:rPr lang="es-CL" sz="2000" b="1" dirty="0" smtClean="0"/>
              <a:t>¿Quién es?</a:t>
            </a:r>
            <a:endParaRPr lang="es-CL" sz="2000" b="1" dirty="0"/>
          </a:p>
        </p:txBody>
      </p:sp>
      <p:sp>
        <p:nvSpPr>
          <p:cNvPr id="3" name="Rectángulo 2"/>
          <p:cNvSpPr/>
          <p:nvPr/>
        </p:nvSpPr>
        <p:spPr>
          <a:xfrm>
            <a:off x="7594600" y="5054600"/>
            <a:ext cx="24003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GUITARRA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112178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</TotalTime>
  <Words>270</Words>
  <Application>Microsoft Office PowerPoint</Application>
  <PresentationFormat>Panorámica</PresentationFormat>
  <Paragraphs>90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Espiral</vt:lpstr>
      <vt:lpstr>Escuela Pedro Antonio Tejos Verónica Rodríguez  Educadora de Párvulos. Pre kinder y Kinder.    JUEGO DE PISTAS 1  Lee las pistas, espera que tu hijo adivine de quién se trata.  Esta actividad está destinada a estimular el desarrollo del lenguaje.  Una vez leídas las pistas, pincha para que aparezca la imagen , luego vuelve a pinchar, para ver  la palabra.</vt:lpstr>
      <vt:lpstr>JUEGO DE PISTAS</vt:lpstr>
      <vt:lpstr>JUEGO DE PISTAS</vt:lpstr>
      <vt:lpstr>JUEGO DE PISTAS</vt:lpstr>
      <vt:lpstr>JUEGO DE PISTAS</vt:lpstr>
      <vt:lpstr>JUEGO DE PISTAS</vt:lpstr>
      <vt:lpstr>JUEGO DE PISTAS</vt:lpstr>
      <vt:lpstr>JUEGO DE PISTAS</vt:lpstr>
      <vt:lpstr>JUEGO DE PISTAS</vt:lpstr>
      <vt:lpstr>JUEGO DE PISTAS</vt:lpstr>
      <vt:lpstr>JUEGO DE PISTAS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Pedro Antonio Tejos Verónica Rodríguez  Educadora de Párvulos. Pre kinder y Kinder.    JUEGO DE PISTAS.  Lee las pistas, espera que tu hijo adivine de quién se trata. Esta actividad está destinada a estimular el desarrollo del lenguaje. Una vez leídas las pistas, pincha para que aparezca la imagen .</dc:title>
  <dc:creator>Usuario de Windows</dc:creator>
  <cp:lastModifiedBy>Usuario de Windows</cp:lastModifiedBy>
  <cp:revision>15</cp:revision>
  <dcterms:created xsi:type="dcterms:W3CDTF">2020-04-03T14:52:40Z</dcterms:created>
  <dcterms:modified xsi:type="dcterms:W3CDTF">2020-04-06T14:50:13Z</dcterms:modified>
</cp:coreProperties>
</file>