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495301"/>
            <a:ext cx="8689976" cy="1142999"/>
          </a:xfrm>
        </p:spPr>
        <p:txBody>
          <a:bodyPr>
            <a:normAutofit/>
          </a:bodyPr>
          <a:lstStyle/>
          <a:p>
            <a:r>
              <a:rPr lang="es-CL" sz="1800" b="1" dirty="0"/>
              <a:t>ESCUELA PEDRO ANTONIO TEJOS – PELLINES DOS</a:t>
            </a:r>
            <a:br>
              <a:rPr lang="es-CL" sz="1800" b="1" dirty="0"/>
            </a:br>
            <a:r>
              <a:rPr lang="es-CL" sz="1800" b="1" dirty="0"/>
              <a:t>EDUCADORA DE PÁRVULOS : VERÓNICA RODRÍGUEZ R. PRE KINDER Y KINDER</a:t>
            </a:r>
            <a:br>
              <a:rPr lang="es-CL" sz="1800" b="1" dirty="0"/>
            </a:br>
            <a:endParaRPr lang="es-CL" sz="1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1638300"/>
            <a:ext cx="8689976" cy="4724400"/>
          </a:xfrm>
        </p:spPr>
        <p:txBody>
          <a:bodyPr>
            <a:normAutofit fontScale="92500"/>
          </a:bodyPr>
          <a:lstStyle/>
          <a:p>
            <a:r>
              <a:rPr lang="es-CL" sz="3900" b="1" dirty="0" smtClean="0">
                <a:solidFill>
                  <a:schemeClr val="accent6">
                    <a:lumMod val="75000"/>
                  </a:schemeClr>
                </a:solidFill>
              </a:rPr>
              <a:t>Juego: Buscando el Intruso</a:t>
            </a:r>
            <a:r>
              <a:rPr lang="es-CL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OBJETIVO: Desarrollar noción cognitiva básica de clasificación.</a:t>
            </a:r>
          </a:p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OBJETIVO DE APRENDIZAJE: 2 </a:t>
            </a:r>
          </a:p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NÚCLEO: PENSAMIENTO MATEMÁTICO</a:t>
            </a:r>
          </a:p>
          <a:p>
            <a:endParaRPr lang="es-C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juego consiste en mostrar la lámina, nombrar las imágenes, y decidir, cual es la que </a:t>
            </a:r>
            <a:r>
              <a:rPr lang="es-CL" sz="18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pertenece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 categoría.</a:t>
            </a:r>
          </a:p>
          <a:p>
            <a:pPr algn="just"/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imagen va el comentario que describe el nombre de las imágenes, el intruso y la categoría del resto de los elementos</a:t>
            </a:r>
            <a:r>
              <a:rPr lang="es-CL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L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37" y="495301"/>
            <a:ext cx="549933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  </a:t>
            </a:r>
            <a:r>
              <a:rPr lang="es-CL" sz="1800" dirty="0" smtClean="0"/>
              <a:t>pingüino, delfín , ballena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</a:t>
            </a:r>
            <a:r>
              <a:rPr lang="es-CL" sz="1800" dirty="0" smtClean="0"/>
              <a:t>:       </a:t>
            </a:r>
            <a:r>
              <a:rPr lang="es-CL" sz="1800" dirty="0" smtClean="0"/>
              <a:t>pingüino ( vive en la tierra)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categoría </a:t>
            </a:r>
            <a:r>
              <a:rPr lang="es-CL" sz="1800" dirty="0" smtClean="0"/>
              <a:t>: animales que viven en el mar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36" y="2795587"/>
            <a:ext cx="2137164" cy="2703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468" y="2795587"/>
            <a:ext cx="3866520" cy="27035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56" y="2795587"/>
            <a:ext cx="3812228" cy="27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jirafa</a:t>
            </a:r>
            <a:r>
              <a:rPr lang="es-CL" sz="1800" dirty="0" smtClean="0"/>
              <a:t>, gato, león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intruso: </a:t>
            </a:r>
            <a:r>
              <a:rPr lang="es-CL" sz="1800" dirty="0" smtClean="0"/>
              <a:t>      gato </a:t>
            </a:r>
            <a:r>
              <a:rPr lang="es-CL" sz="1800" dirty="0" smtClean="0"/>
              <a:t>( animal doméstico)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 smtClean="0"/>
              <a:t>categoría</a:t>
            </a:r>
            <a:r>
              <a:rPr lang="es-CL" sz="1800" dirty="0" smtClean="0"/>
              <a:t>:  </a:t>
            </a:r>
            <a:r>
              <a:rPr lang="es-CL" sz="1800" dirty="0" smtClean="0"/>
              <a:t>animales salvajes de la sabana. 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2" y="2743200"/>
            <a:ext cx="3560528" cy="2349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833" y="2743201"/>
            <a:ext cx="3390446" cy="2349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72" y="2743200"/>
            <a:ext cx="3623128" cy="2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 unicornio</a:t>
            </a:r>
            <a:r>
              <a:rPr lang="es-CL" sz="1800" dirty="0" smtClean="0"/>
              <a:t>, indio, sirena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intruso: </a:t>
            </a:r>
            <a:r>
              <a:rPr lang="es-CL" sz="1800" dirty="0" smtClean="0"/>
              <a:t>       indio </a:t>
            </a:r>
            <a:r>
              <a:rPr lang="es-CL" sz="1800" dirty="0" smtClean="0"/>
              <a:t>( personaje real)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categoría </a:t>
            </a:r>
            <a:r>
              <a:rPr lang="es-CL" sz="1800" dirty="0" smtClean="0"/>
              <a:t>:  </a:t>
            </a:r>
            <a:r>
              <a:rPr lang="es-CL" sz="1800" dirty="0" smtClean="0"/>
              <a:t>personajes imaginarios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13" y="2514601"/>
            <a:ext cx="2456487" cy="2613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4" y="2354905"/>
            <a:ext cx="2168525" cy="2772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73" y="2514600"/>
            <a:ext cx="3532740" cy="26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 tigre</a:t>
            </a:r>
            <a:r>
              <a:rPr lang="es-CL" sz="1800" dirty="0" smtClean="0"/>
              <a:t>, tortuga, caracol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</a:t>
            </a:r>
            <a:r>
              <a:rPr lang="es-CL" sz="1800" dirty="0" smtClean="0"/>
              <a:t>:        </a:t>
            </a:r>
            <a:r>
              <a:rPr lang="es-CL" sz="1800" dirty="0" smtClean="0"/>
              <a:t>tigre (desplazamiento rápido)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 smtClean="0"/>
              <a:t>categoría</a:t>
            </a:r>
            <a:r>
              <a:rPr lang="es-CL" sz="1800" dirty="0" smtClean="0"/>
              <a:t>:   </a:t>
            </a:r>
            <a:r>
              <a:rPr lang="es-CL" sz="1800" dirty="0" smtClean="0"/>
              <a:t>animales que se desplazan lentamente. 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690104"/>
            <a:ext cx="2291387" cy="28613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2" y="2690104"/>
            <a:ext cx="3671028" cy="28613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62" y="2690104"/>
            <a:ext cx="3540864" cy="28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 smtClean="0"/>
              <a:t>Elementos: </a:t>
            </a:r>
            <a:r>
              <a:rPr lang="es-CL" sz="1800" dirty="0" smtClean="0"/>
              <a:t> plátano</a:t>
            </a:r>
            <a:r>
              <a:rPr lang="es-CL" sz="1800" dirty="0" smtClean="0"/>
              <a:t>, manzana, repollo</a:t>
            </a:r>
            <a:br>
              <a:rPr lang="es-CL" sz="1800" dirty="0" smtClean="0"/>
            </a:br>
            <a:r>
              <a:rPr lang="es-CL" sz="1800" dirty="0" smtClean="0"/>
              <a:t>intruso</a:t>
            </a:r>
            <a:r>
              <a:rPr lang="es-CL" sz="1800" dirty="0" smtClean="0"/>
              <a:t>:      </a:t>
            </a:r>
            <a:r>
              <a:rPr lang="es-CL" sz="1800" dirty="0" smtClean="0"/>
              <a:t>repollo (verdura)</a:t>
            </a:r>
            <a:br>
              <a:rPr lang="es-CL" sz="1800" dirty="0" smtClean="0"/>
            </a:br>
            <a:r>
              <a:rPr lang="es-CL" sz="1800" dirty="0" smtClean="0"/>
              <a:t>categoría </a:t>
            </a:r>
            <a:r>
              <a:rPr lang="es-CL" sz="1800" dirty="0" smtClean="0"/>
              <a:t>: frutas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644106"/>
            <a:ext cx="2858125" cy="21358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61" y="2644106"/>
            <a:ext cx="3218185" cy="21358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637" y="2644106"/>
            <a:ext cx="3632781" cy="21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mapache</a:t>
            </a:r>
            <a:r>
              <a:rPr lang="es-CL" sz="1800" dirty="0" smtClean="0"/>
              <a:t>, gallina</a:t>
            </a:r>
            <a:r>
              <a:rPr lang="es-CL" sz="1800" dirty="0" smtClean="0"/>
              <a:t>, mono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intruso: </a:t>
            </a:r>
            <a:r>
              <a:rPr lang="es-CL" sz="1800" dirty="0" smtClean="0"/>
              <a:t>      gallina </a:t>
            </a:r>
            <a:r>
              <a:rPr lang="es-CL" sz="1800" dirty="0" smtClean="0"/>
              <a:t>(ave)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categoría </a:t>
            </a:r>
            <a:r>
              <a:rPr lang="es-CL" sz="1800" dirty="0" smtClean="0"/>
              <a:t>: </a:t>
            </a:r>
            <a:r>
              <a:rPr lang="es-CL" sz="1800" dirty="0" smtClean="0"/>
              <a:t> Animales </a:t>
            </a:r>
            <a:r>
              <a:rPr lang="es-CL" sz="1800" dirty="0" smtClean="0"/>
              <a:t>terrestres, mamíferos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6" y="2506662"/>
            <a:ext cx="3216223" cy="26876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72" y="2506662"/>
            <a:ext cx="3237241" cy="26876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85" y="2506662"/>
            <a:ext cx="3778441" cy="2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ojo</a:t>
            </a:r>
            <a:r>
              <a:rPr lang="es-CL" sz="1800" dirty="0" smtClean="0"/>
              <a:t>, ala, mano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intruso: </a:t>
            </a:r>
            <a:r>
              <a:rPr lang="es-CL" sz="1800" dirty="0" smtClean="0"/>
              <a:t>      ala </a:t>
            </a:r>
            <a:r>
              <a:rPr lang="es-CL" sz="1800" dirty="0" smtClean="0"/>
              <a:t>( parte del cuerpo de un ave)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 smtClean="0"/>
              <a:t>categoría</a:t>
            </a:r>
            <a:r>
              <a:rPr lang="es-CL" sz="1800" dirty="0" smtClean="0"/>
              <a:t>:   </a:t>
            </a:r>
            <a:r>
              <a:rPr lang="es-CL" sz="1800" dirty="0" smtClean="0"/>
              <a:t>Partes del cuerpo humano 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4" y="2643187"/>
            <a:ext cx="3047774" cy="23320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37" y="2643186"/>
            <a:ext cx="2506662" cy="2332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816" y="2643186"/>
            <a:ext cx="3709310" cy="23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  </a:t>
            </a:r>
            <a:r>
              <a:rPr lang="es-CL" sz="1800" dirty="0" smtClean="0"/>
              <a:t>corbata, zapatos, polera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intruso: </a:t>
            </a:r>
            <a:r>
              <a:rPr lang="es-CL" sz="1800" dirty="0" smtClean="0"/>
              <a:t>      zapatos </a:t>
            </a:r>
            <a:r>
              <a:rPr lang="es-CL" sz="1800" dirty="0" smtClean="0"/>
              <a:t>( calzado)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categoría </a:t>
            </a:r>
            <a:r>
              <a:rPr lang="es-CL" sz="1800" dirty="0" smtClean="0"/>
              <a:t>:  </a:t>
            </a:r>
            <a:r>
              <a:rPr lang="es-CL" sz="1800" dirty="0" smtClean="0"/>
              <a:t>ropa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573262"/>
            <a:ext cx="2081212" cy="2940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683" y="2573262"/>
            <a:ext cx="3300696" cy="2940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689" y="2573262"/>
            <a:ext cx="3068637" cy="29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camión</a:t>
            </a:r>
            <a:r>
              <a:rPr lang="es-CL" sz="1800" dirty="0" smtClean="0"/>
              <a:t>, avión, bicicleta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</a:t>
            </a:r>
            <a:r>
              <a:rPr lang="es-CL" sz="1800" dirty="0" smtClean="0"/>
              <a:t>:       </a:t>
            </a:r>
            <a:r>
              <a:rPr lang="es-CL" sz="1800" dirty="0" smtClean="0"/>
              <a:t>bicicleta ( medio de transporte sin motor)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 smtClean="0"/>
              <a:t>categoría</a:t>
            </a:r>
            <a:r>
              <a:rPr lang="es-CL" sz="1800" dirty="0" smtClean="0"/>
              <a:t>:  </a:t>
            </a:r>
            <a:r>
              <a:rPr lang="es-CL" sz="1800" dirty="0" smtClean="0"/>
              <a:t>medios de transporte a motor 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0" y="2459037"/>
            <a:ext cx="3340881" cy="25193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49" y="2459036"/>
            <a:ext cx="3410291" cy="25193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237" y="2459036"/>
            <a:ext cx="2760663" cy="25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   dragón</a:t>
            </a:r>
            <a:r>
              <a:rPr lang="es-CL" sz="1800" dirty="0" smtClean="0"/>
              <a:t>, erizo, elefante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</a:t>
            </a:r>
            <a:r>
              <a:rPr lang="es-CL" sz="1800" dirty="0" smtClean="0"/>
              <a:t>:        </a:t>
            </a:r>
            <a:r>
              <a:rPr lang="es-CL" sz="1800" dirty="0" smtClean="0"/>
              <a:t>dragón (animal imaginario)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categoría </a:t>
            </a:r>
            <a:r>
              <a:rPr lang="es-CL" sz="1800" dirty="0" smtClean="0"/>
              <a:t>:  </a:t>
            </a:r>
            <a:r>
              <a:rPr lang="es-CL" sz="1800" dirty="0" smtClean="0"/>
              <a:t>animales</a:t>
            </a:r>
            <a:endParaRPr lang="es-CL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9" y="2687637"/>
            <a:ext cx="2646363" cy="2646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76" y="2687637"/>
            <a:ext cx="3275412" cy="2646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017" y="2687637"/>
            <a:ext cx="3164209" cy="26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grillo</a:t>
            </a:r>
            <a:r>
              <a:rPr lang="es-CL" sz="1800" dirty="0" smtClean="0"/>
              <a:t>, gusano, mariposa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intruso: </a:t>
            </a:r>
            <a:r>
              <a:rPr lang="es-CL" sz="1800" dirty="0" smtClean="0"/>
              <a:t>      mariposa </a:t>
            </a:r>
            <a:r>
              <a:rPr lang="es-CL" sz="1800" dirty="0" smtClean="0"/>
              <a:t>(desplazamiento por aire)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 smtClean="0"/>
              <a:t>categoría</a:t>
            </a:r>
            <a:r>
              <a:rPr lang="es-CL" sz="1800" dirty="0" smtClean="0"/>
              <a:t>:   </a:t>
            </a:r>
            <a:r>
              <a:rPr lang="es-CL" sz="1800" dirty="0" smtClean="0"/>
              <a:t>seres vivos que se desplazan de manera terrestre 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529154"/>
            <a:ext cx="3673476" cy="25000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2529154"/>
            <a:ext cx="3237243" cy="25000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850" y="2529154"/>
            <a:ext cx="2546976" cy="25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800" dirty="0"/>
              <a:t>Elementos</a:t>
            </a:r>
            <a:r>
              <a:rPr lang="es-CL" sz="1800" dirty="0" smtClean="0"/>
              <a:t>: </a:t>
            </a:r>
            <a:r>
              <a:rPr lang="es-CL" sz="1800" dirty="0" smtClean="0"/>
              <a:t>   luna</a:t>
            </a:r>
            <a:r>
              <a:rPr lang="es-CL" sz="1800" dirty="0" smtClean="0"/>
              <a:t>, sol, nubes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intruso</a:t>
            </a:r>
            <a:r>
              <a:rPr lang="es-CL" sz="1800" dirty="0" smtClean="0"/>
              <a:t>:        </a:t>
            </a:r>
            <a:r>
              <a:rPr lang="es-CL" sz="1800" dirty="0" smtClean="0"/>
              <a:t>nube ( no es un astro)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 smtClean="0"/>
              <a:t>categoría</a:t>
            </a:r>
            <a:r>
              <a:rPr lang="es-CL" sz="1800" dirty="0" smtClean="0"/>
              <a:t>:   </a:t>
            </a:r>
            <a:r>
              <a:rPr lang="es-CL" sz="1800" dirty="0" smtClean="0"/>
              <a:t>astros, ubicados en el espacio exterior </a:t>
            </a:r>
            <a:endParaRPr 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3090862"/>
            <a:ext cx="3825876" cy="23066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10" y="3112010"/>
            <a:ext cx="2378075" cy="22643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20" y="3090862"/>
            <a:ext cx="3483995" cy="23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82</TotalTime>
  <Words>165</Words>
  <Application>Microsoft Office PowerPoint</Application>
  <PresentationFormat>Panorámica</PresentationFormat>
  <Paragraphs>21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Tw Cen MT</vt:lpstr>
      <vt:lpstr>Gota</vt:lpstr>
      <vt:lpstr>ESCUELA PEDRO ANTONIO TEJOS – PELLINES DOS EDUCADORA DE PÁRVULOS : VERÓNICA RODRÍGUEZ R. PRE KINDER Y KINDER </vt:lpstr>
      <vt:lpstr>Elementos:  plátano, manzana, repollo intruso:      repollo (verdura) categoría : frutas</vt:lpstr>
      <vt:lpstr>Elementos:   mapache, gallina, mono intruso:       gallina (ave) categoría :  Animales terrestres, mamíferos</vt:lpstr>
      <vt:lpstr>Elementos:   ojo, ala, mano intruso:       ala ( parte del cuerpo de un ave) categoría:   Partes del cuerpo humano </vt:lpstr>
      <vt:lpstr>Elementos:   corbata, zapatos, polera intruso:       zapatos ( calzado) categoría :  ropa</vt:lpstr>
      <vt:lpstr>Elementos:   camión, avión, bicicleta intruso:       bicicleta ( medio de transporte sin motor) categoría:  medios de transporte a motor </vt:lpstr>
      <vt:lpstr>Elementos:    dragón, erizo, elefante intruso:        dragón (animal imaginario) categoría :  animales</vt:lpstr>
      <vt:lpstr>Elementos:   grillo, gusano, mariposa intruso:       mariposa (desplazamiento por aire) categoría:   seres vivos que se desplazan de manera terrestre </vt:lpstr>
      <vt:lpstr>Elementos:    luna, sol, nubes intruso:        nube ( no es un astro) categoría:   astros, ubicados en el espacio exterior </vt:lpstr>
      <vt:lpstr>Elementos:   pingüino, delfín , ballena intruso:       pingüino ( vive en la tierra) categoría : animales que viven en el mar</vt:lpstr>
      <vt:lpstr>Elementos:   jirafa, gato, león intruso:       gato ( animal doméstico) categoría:  animales salvajes de la sabana. </vt:lpstr>
      <vt:lpstr>Elementos:    unicornio, indio, sirena intruso:        indio ( personaje real) categoría :  personajes imaginarios</vt:lpstr>
      <vt:lpstr>Elementos:    tigre, tortuga, caracol intruso:        tigre (desplazamiento rápido) categoría:   animales que se desplazan lentamente.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PEDRO ANTONIO TEJOS – PELLINES DOS EDUCADORA DE PÁRVULOS : VERÓNICA RODRÍGUEZ R. PRE KINDER Y KINDER</dc:title>
  <dc:creator>Usuario de Windows</dc:creator>
  <cp:lastModifiedBy>Usuario de Windows</cp:lastModifiedBy>
  <cp:revision>12</cp:revision>
  <dcterms:created xsi:type="dcterms:W3CDTF">2020-04-15T13:42:09Z</dcterms:created>
  <dcterms:modified xsi:type="dcterms:W3CDTF">2020-04-24T15:15:43Z</dcterms:modified>
</cp:coreProperties>
</file>