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73E8-1E70-48E9-BF5F-682D7E5EF32D}" type="datetimeFigureOut">
              <a:rPr lang="es-CL" smtClean="0"/>
              <a:t>12-05-2020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A8CE-B653-46B2-922D-5B535AEF1EC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17707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73E8-1E70-48E9-BF5F-682D7E5EF32D}" type="datetimeFigureOut">
              <a:rPr lang="es-CL" smtClean="0"/>
              <a:t>12-05-2020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A8CE-B653-46B2-922D-5B535AEF1EC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2648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73E8-1E70-48E9-BF5F-682D7E5EF32D}" type="datetimeFigureOut">
              <a:rPr lang="es-CL" smtClean="0"/>
              <a:t>12-05-2020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A8CE-B653-46B2-922D-5B535AEF1EC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8753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73E8-1E70-48E9-BF5F-682D7E5EF32D}" type="datetimeFigureOut">
              <a:rPr lang="es-CL" smtClean="0"/>
              <a:t>12-05-2020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A8CE-B653-46B2-922D-5B535AEF1EC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12994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73E8-1E70-48E9-BF5F-682D7E5EF32D}" type="datetimeFigureOut">
              <a:rPr lang="es-CL" smtClean="0"/>
              <a:t>12-05-2020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A8CE-B653-46B2-922D-5B535AEF1EC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8385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73E8-1E70-48E9-BF5F-682D7E5EF32D}" type="datetimeFigureOut">
              <a:rPr lang="es-CL" smtClean="0"/>
              <a:t>12-05-2020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A8CE-B653-46B2-922D-5B535AEF1EC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9063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73E8-1E70-48E9-BF5F-682D7E5EF32D}" type="datetimeFigureOut">
              <a:rPr lang="es-CL" smtClean="0"/>
              <a:t>12-05-2020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A8CE-B653-46B2-922D-5B535AEF1EC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8344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73E8-1E70-48E9-BF5F-682D7E5EF32D}" type="datetimeFigureOut">
              <a:rPr lang="es-CL" smtClean="0"/>
              <a:t>12-05-2020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A8CE-B653-46B2-922D-5B535AEF1EC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48926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73E8-1E70-48E9-BF5F-682D7E5EF32D}" type="datetimeFigureOut">
              <a:rPr lang="es-CL" smtClean="0"/>
              <a:t>12-05-2020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A8CE-B653-46B2-922D-5B535AEF1EC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3852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73E8-1E70-48E9-BF5F-682D7E5EF32D}" type="datetimeFigureOut">
              <a:rPr lang="es-CL" smtClean="0"/>
              <a:t>12-05-2020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A8CE-B653-46B2-922D-5B535AEF1EC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8557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73E8-1E70-48E9-BF5F-682D7E5EF32D}" type="datetimeFigureOut">
              <a:rPr lang="es-CL" smtClean="0"/>
              <a:t>12-05-2020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A8CE-B653-46B2-922D-5B535AEF1EC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93556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473E8-1E70-48E9-BF5F-682D7E5EF32D}" type="datetimeFigureOut">
              <a:rPr lang="es-CL" smtClean="0"/>
              <a:t>12-05-2020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7A8CE-B653-46B2-922D-5B535AEF1EC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49600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5"/>
          <a:stretch/>
        </p:blipFill>
        <p:spPr bwMode="auto">
          <a:xfrm>
            <a:off x="338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526760" y="2636912"/>
            <a:ext cx="60500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s-ES" sz="5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es-E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Animales Marinos 1 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2123728" y="2204864"/>
            <a:ext cx="446449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Educadora de Párvulos: Verónica Rodríguez</a:t>
            </a:r>
          </a:p>
          <a:p>
            <a:pPr algn="ctr"/>
            <a:r>
              <a:rPr lang="es-CL" dirty="0" err="1" smtClean="0"/>
              <a:t>Kinder</a:t>
            </a:r>
            <a:r>
              <a:rPr lang="es-CL" dirty="0" smtClean="0"/>
              <a:t> y Pre </a:t>
            </a:r>
            <a:r>
              <a:rPr lang="es-CL" dirty="0" err="1" smtClean="0"/>
              <a:t>Kinder</a:t>
            </a:r>
            <a:endParaRPr lang="es-CL" dirty="0" smtClean="0"/>
          </a:p>
          <a:p>
            <a:pPr algn="ctr"/>
            <a:r>
              <a:rPr lang="es-CL" dirty="0" smtClean="0"/>
              <a:t>Escuela Pedro Antonio Tejos</a:t>
            </a:r>
            <a:endParaRPr lang="es-C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184" y="1410805"/>
            <a:ext cx="667583" cy="693763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1979712" y="773663"/>
            <a:ext cx="1898456" cy="12742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OA 6</a:t>
            </a:r>
          </a:p>
          <a:p>
            <a:pPr algn="ctr"/>
            <a:r>
              <a:rPr lang="es-CL" b="1" dirty="0" smtClean="0"/>
              <a:t>Exploración Entorno Natural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337404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3"/>
            <a:ext cx="7056784" cy="5299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923928" y="6126163"/>
            <a:ext cx="1800200" cy="4711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PEZ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148207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764704"/>
            <a:ext cx="6429375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491880" y="6126163"/>
            <a:ext cx="3096344" cy="4711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PEZ GLOBO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1225977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8"/>
          <a:stretch/>
        </p:blipFill>
        <p:spPr bwMode="auto">
          <a:xfrm>
            <a:off x="747911" y="757238"/>
            <a:ext cx="7288594" cy="4904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059832" y="6126163"/>
            <a:ext cx="3312368" cy="4711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ESTRELLA DE MAR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1203198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85800"/>
            <a:ext cx="7344816" cy="548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275856" y="6126163"/>
            <a:ext cx="2520280" cy="543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Calamar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1532292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6762"/>
            <a:ext cx="7488832" cy="5324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419872" y="6126163"/>
            <a:ext cx="2880320" cy="543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GAVIOTA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2020538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200800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851920" y="5949280"/>
            <a:ext cx="194421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ORCA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2946043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018" y="980728"/>
            <a:ext cx="6810375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419872" y="6021288"/>
            <a:ext cx="25202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CANGREJO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3519303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 descr="Resultado de imagen para pingÃ¼i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06" y="714374"/>
            <a:ext cx="7239000" cy="5429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779912" y="6143625"/>
            <a:ext cx="2232248" cy="597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PINGUINOS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2611626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0134" y="0"/>
            <a:ext cx="9174134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547664" y="1417638"/>
            <a:ext cx="5889589" cy="363154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 smtClean="0">
                <a:solidFill>
                  <a:schemeClr val="tx1"/>
                </a:solidFill>
              </a:rPr>
              <a:t>En el próximo PPT :</a:t>
            </a:r>
          </a:p>
          <a:p>
            <a:pPr algn="ctr"/>
            <a:r>
              <a:rPr lang="es-CL" sz="3200" b="1" dirty="0" smtClean="0">
                <a:solidFill>
                  <a:schemeClr val="tx1"/>
                </a:solidFill>
              </a:rPr>
              <a:t>“ Animales Marinos 2”, hablaremos nuevamente de algunos ellos, podrás conocer más acerca de sus características.</a:t>
            </a:r>
            <a:r>
              <a:rPr lang="es-CL" sz="3200" dirty="0" smtClean="0"/>
              <a:t>.</a:t>
            </a:r>
          </a:p>
          <a:p>
            <a:pPr algn="ctr"/>
            <a:endParaRPr lang="es-CL" sz="3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992" y="846138"/>
            <a:ext cx="1664352" cy="152413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541059" y="4125850"/>
            <a:ext cx="40618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Los Espero !!!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4615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934802" y="751344"/>
            <a:ext cx="70215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latin typeface="Arial" pitchFamily="34" charset="0"/>
                <a:cs typeface="Arial" pitchFamily="34" charset="0"/>
              </a:rPr>
              <a:t>Se suele pensar que los animales marinos son peces, pero es un error, existen especies que viven dentro o cerca del mar en todas las familias de animales; mamíferos: delfines y ballenas. Aves: pingüinos, cormoranes y gaviotas. ... Equinodermos: en esta especie se encuentran los erizos de mar o las estrellas</a:t>
            </a:r>
            <a:endParaRPr lang="es-CL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40042"/>
            <a:ext cx="1780165" cy="171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574" y="3395106"/>
            <a:ext cx="1955264" cy="195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06971"/>
            <a:ext cx="1661932" cy="152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39552" y="5314507"/>
            <a:ext cx="4680520" cy="11148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chemeClr val="tx1"/>
                </a:solidFill>
              </a:rPr>
              <a:t>Comenta cada foto, cuenta </a:t>
            </a:r>
            <a:r>
              <a:rPr lang="es-CL" b="1" dirty="0" smtClean="0">
                <a:solidFill>
                  <a:schemeClr val="tx1"/>
                </a:solidFill>
              </a:rPr>
              <a:t>tus experiencias</a:t>
            </a:r>
            <a:r>
              <a:rPr lang="es-CL" b="1" dirty="0" smtClean="0">
                <a:solidFill>
                  <a:schemeClr val="tx1"/>
                </a:solidFill>
              </a:rPr>
              <a:t>, qué sabes de ellos, de </a:t>
            </a:r>
            <a:r>
              <a:rPr lang="es-CL" b="1" dirty="0" smtClean="0">
                <a:solidFill>
                  <a:schemeClr val="tx1"/>
                </a:solidFill>
              </a:rPr>
              <a:t>qué se alimentan, tamaños, </a:t>
            </a:r>
            <a:r>
              <a:rPr lang="es-CL" b="1" dirty="0" smtClean="0">
                <a:solidFill>
                  <a:schemeClr val="tx1"/>
                </a:solidFill>
              </a:rPr>
              <a:t>texturas, donde viven.</a:t>
            </a:r>
          </a:p>
          <a:p>
            <a:pPr algn="ctr"/>
            <a:endParaRPr lang="es-CL" b="1" dirty="0">
              <a:solidFill>
                <a:schemeClr val="tx1"/>
              </a:solidFill>
            </a:endParaRPr>
          </a:p>
        </p:txBody>
      </p:sp>
      <p:sp>
        <p:nvSpPr>
          <p:cNvPr id="3" name="Proceso alternativo 2"/>
          <p:cNvSpPr/>
          <p:nvPr/>
        </p:nvSpPr>
        <p:spPr>
          <a:xfrm rot="20660992">
            <a:off x="6171148" y="4805258"/>
            <a:ext cx="2429825" cy="1320890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chemeClr val="tx1"/>
                </a:solidFill>
              </a:rPr>
              <a:t>Recuerda pinchar para que aparezcan los animales marinos</a:t>
            </a:r>
            <a:endParaRPr lang="es-C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43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2" y="0"/>
            <a:ext cx="91273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6555"/>
            <a:ext cx="8208912" cy="6024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127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275856" y="5766123"/>
            <a:ext cx="273551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TIBURÓN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806026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838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57" y="896602"/>
            <a:ext cx="7467098" cy="5064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347864" y="5961397"/>
            <a:ext cx="2160240" cy="635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TORTUGA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295197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648"/>
            <a:ext cx="3816424" cy="4680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758" y="908720"/>
            <a:ext cx="3643649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419078" y="6020892"/>
            <a:ext cx="2304256" cy="4711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FOCA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1891801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573" y="620688"/>
            <a:ext cx="6912768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646837" y="6037126"/>
            <a:ext cx="2160240" cy="543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DELFÍN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1275802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6912768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635896" y="6126163"/>
            <a:ext cx="2016224" cy="615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PULPO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3947661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560840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635896" y="6126163"/>
            <a:ext cx="2664296" cy="4711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CABALLO DE MAR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3514289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161</Words>
  <Application>Microsoft Office PowerPoint</Application>
  <PresentationFormat>Presentación en pantalla (4:3)</PresentationFormat>
  <Paragraphs>27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1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Alvarado</dc:creator>
  <cp:lastModifiedBy>Usuario de Windows</cp:lastModifiedBy>
  <cp:revision>12</cp:revision>
  <dcterms:created xsi:type="dcterms:W3CDTF">2019-02-12T02:18:17Z</dcterms:created>
  <dcterms:modified xsi:type="dcterms:W3CDTF">2020-05-12T17:37:29Z</dcterms:modified>
</cp:coreProperties>
</file>