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4" r:id="rId18"/>
    <p:sldId id="273" r:id="rId19"/>
    <p:sldId id="275" r:id="rId2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6C34F-A8CB-41DB-90A0-39ADBE12CA91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03649-012A-4AE5-8754-A9CB98DD86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4399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3649-012A-4AE5-8754-A9CB98DD86A3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8864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5213-1359-4A88-9E7E-842CBBA9E8BC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180A-CE06-4711-A7AB-37C0B8FF37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6503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5213-1359-4A88-9E7E-842CBBA9E8BC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180A-CE06-4711-A7AB-37C0B8FF37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2117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5213-1359-4A88-9E7E-842CBBA9E8BC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180A-CE06-4711-A7AB-37C0B8FF37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8239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5213-1359-4A88-9E7E-842CBBA9E8BC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180A-CE06-4711-A7AB-37C0B8FF37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072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5213-1359-4A88-9E7E-842CBBA9E8BC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180A-CE06-4711-A7AB-37C0B8FF37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0054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5213-1359-4A88-9E7E-842CBBA9E8BC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180A-CE06-4711-A7AB-37C0B8FF37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780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5213-1359-4A88-9E7E-842CBBA9E8BC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180A-CE06-4711-A7AB-37C0B8FF37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576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5213-1359-4A88-9E7E-842CBBA9E8BC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180A-CE06-4711-A7AB-37C0B8FF37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664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5213-1359-4A88-9E7E-842CBBA9E8BC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180A-CE06-4711-A7AB-37C0B8FF37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927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5213-1359-4A88-9E7E-842CBBA9E8BC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180A-CE06-4711-A7AB-37C0B8FF37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653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5213-1359-4A88-9E7E-842CBBA9E8BC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180A-CE06-4711-A7AB-37C0B8FF37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384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C5213-1359-4A88-9E7E-842CBBA9E8BC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0180A-CE06-4711-A7AB-37C0B8FF37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836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0.jpeg"/><Relationship Id="rId4" Type="http://schemas.openxmlformats.org/officeDocument/2006/relationships/image" Target="../media/image11.jpeg"/><Relationship Id="rId9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bordes animales mari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187624" y="2924944"/>
            <a:ext cx="71384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Animales </a:t>
            </a:r>
            <a:r>
              <a:rPr lang="es-ES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Marinos 2</a:t>
            </a:r>
            <a:endParaRPr lang="es-ES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ush Script MT" pitchFamily="66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2699792" y="1742818"/>
            <a:ext cx="4372059" cy="1152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Educadora de Párvulos: Verónica Rodríguez</a:t>
            </a:r>
          </a:p>
          <a:p>
            <a:pPr algn="ctr"/>
            <a:r>
              <a:rPr lang="es-CL" b="1" dirty="0" err="1" smtClean="0"/>
              <a:t>Kinder</a:t>
            </a:r>
            <a:r>
              <a:rPr lang="es-CL" b="1" dirty="0" smtClean="0"/>
              <a:t> y Pre </a:t>
            </a:r>
            <a:r>
              <a:rPr lang="es-CL" b="1" dirty="0" err="1" smtClean="0"/>
              <a:t>Kinder</a:t>
            </a:r>
            <a:r>
              <a:rPr lang="es-CL" b="1" dirty="0" smtClean="0"/>
              <a:t> </a:t>
            </a:r>
          </a:p>
          <a:p>
            <a:pPr algn="ctr"/>
            <a:r>
              <a:rPr lang="es-CL" b="1" dirty="0" smtClean="0"/>
              <a:t>Escuela Pedro Antonio Tejos</a:t>
            </a:r>
            <a:endParaRPr lang="es-CL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961" y="814400"/>
            <a:ext cx="623617" cy="648072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3658665" y="4624895"/>
            <a:ext cx="1872208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OA  6</a:t>
            </a:r>
          </a:p>
          <a:p>
            <a:pPr algn="ctr"/>
            <a:r>
              <a:rPr lang="es-CL" b="1" dirty="0" smtClean="0"/>
              <a:t>Exploración Entorno Natural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37520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dibujo de tortuga mar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4" descr="Resultado de imagen para dibujo de tortuga marin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AutoShape 6" descr="Resultado de imagen para dibujo de tortuga marin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AutoShape 8" descr="Resultado de imagen para dibujo de tortuga marin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9228" name="Picture 1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4" b="10086"/>
          <a:stretch/>
        </p:blipFill>
        <p:spPr bwMode="auto">
          <a:xfrm>
            <a:off x="2123728" y="1976066"/>
            <a:ext cx="4536504" cy="375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1452620" y="1052736"/>
            <a:ext cx="5806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Tortuga marina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660232" y="2005816"/>
            <a:ext cx="1368152" cy="15121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Nacen por huevos y los entierran cerca de la costa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727812" y="4077072"/>
            <a:ext cx="1296144" cy="20162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Anidan en aguas tropicales (Cálidas), ponen entre 50 a 100 huevos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44755" y="2005816"/>
            <a:ext cx="1872208" cy="17112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Se alimentan de coral y vegetación acuática. Las más carnívoras comen pulpos y medusas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15616" y="4869160"/>
            <a:ext cx="2160240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Tienen mandíbula en forma de pico y no poseen  dientes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2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n para dibujo de ballen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54"/>
          <a:stretch/>
        </p:blipFill>
        <p:spPr bwMode="auto">
          <a:xfrm>
            <a:off x="1115616" y="1700808"/>
            <a:ext cx="6120680" cy="438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883619" y="1052736"/>
            <a:ext cx="2944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Ballena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873179" y="1333944"/>
            <a:ext cx="184000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Se alimentan de crustáceos 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56176" y="1514401"/>
            <a:ext cx="1656184" cy="1296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Poseen barbas o rejillas donde filtran su alimento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516216" y="4437112"/>
            <a:ext cx="1440160" cy="11521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Son mamíferos y nacen por crías vivas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786610" y="2242484"/>
            <a:ext cx="1296144" cy="16265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Las madres protegen a sus crías y viven en grupos de a 4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84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580" y="1986900"/>
            <a:ext cx="3724571" cy="353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479903" y="1052736"/>
            <a:ext cx="1752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foca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084168" y="1196752"/>
            <a:ext cx="1728192" cy="7793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Viven en las costas de toda la tierra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429" y="5060104"/>
            <a:ext cx="1368152" cy="9361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Nacen por crías vivas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135459" y="1939326"/>
            <a:ext cx="1800200" cy="15841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Comen crustáceos, moluscos y calamares, también peces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964560" y="3861048"/>
            <a:ext cx="2376264" cy="15103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Tienen pulmones para respirar ( aguantan su respiración) y salen a la superficie a respirar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5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815331" y="1052736"/>
            <a:ext cx="3081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pelicano</a:t>
            </a:r>
          </a:p>
        </p:txBody>
      </p:sp>
      <p:pic>
        <p:nvPicPr>
          <p:cNvPr id="1229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57400"/>
            <a:ext cx="403244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896623" y="1857400"/>
            <a:ext cx="1699713" cy="12115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Nacen por huevos y son criados por ambos padres 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56176" y="3645024"/>
            <a:ext cx="1656184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Se alimentan de peces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21843" y="1340768"/>
            <a:ext cx="1296144" cy="21305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Viven en islas rocosas y se acercan a los muelles y puertos a comer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39552" y="4725144"/>
            <a:ext cx="2664296" cy="16561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Para cazar, usan la bolsa de su pico, sumergiéndola en el agua, para luego desechar el agua sobrante y quedarse con los peces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8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88840"/>
            <a:ext cx="3888432" cy="420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707904" y="1065510"/>
            <a:ext cx="2135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pulpo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647008" y="1232756"/>
            <a:ext cx="1440160" cy="15121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Vive solo en el mar, pues necesita agua salada para vivir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020272" y="3645024"/>
            <a:ext cx="1368152" cy="19442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Nacen por huevos depositados en una lámina gelatinosa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99592" y="1527175"/>
            <a:ext cx="1440160" cy="17578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Son carnívoros y se alimentan de pequeños crustáceos y moluscos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99592" y="4293096"/>
            <a:ext cx="1513408" cy="15841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Es invertebrado. Su cuerpo tiene 8 tentáculos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8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sultado de imagen para dibujo de calam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9" r="12344"/>
          <a:stretch/>
        </p:blipFill>
        <p:spPr bwMode="auto">
          <a:xfrm>
            <a:off x="2843808" y="1967880"/>
            <a:ext cx="360040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805713" y="1052736"/>
            <a:ext cx="3100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Calamar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292080" y="2132856"/>
            <a:ext cx="2160240" cy="1008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Habita en las aguas heladas de la Antártica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588224" y="4797152"/>
            <a:ext cx="1872208" cy="1008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Se alimenta de krill y plancton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33505" y="1844824"/>
            <a:ext cx="1728192" cy="1296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Los calamares son moluscos, cefalópodos, carnívoros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259632" y="4437112"/>
            <a:ext cx="1728192" cy="1008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Son invertebrados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7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angre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731" y="2564904"/>
            <a:ext cx="3591461" cy="344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708731" y="1052736"/>
            <a:ext cx="3294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cangrejo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300192" y="1183978"/>
            <a:ext cx="1800200" cy="15841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Habitan en las costas de los mares, alternan entre el agua y playa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15616" y="2132856"/>
            <a:ext cx="1800200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Vive escondido entre rocas y plantas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372200" y="4581128"/>
            <a:ext cx="1728192" cy="14257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Se alimenta de algas, gusanos, pequeños peces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92966" y="4566456"/>
            <a:ext cx="2016224" cy="10657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Se desplazan por medio de sus patas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30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30175" y="1031850"/>
            <a:ext cx="71718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 Quién no pertenece a la categoría?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971601" y="1678181"/>
            <a:ext cx="713041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dirty="0"/>
              <a:t>Actividad: </a:t>
            </a:r>
            <a:r>
              <a:rPr lang="es-CL" dirty="0" smtClean="0"/>
              <a:t>Haz un clic a los animales</a:t>
            </a:r>
            <a:r>
              <a:rPr lang="es-CL" dirty="0" smtClean="0"/>
              <a:t> </a:t>
            </a:r>
            <a:r>
              <a:rPr lang="es-CL" b="1" u="sng" dirty="0"/>
              <a:t>que no pertenecen </a:t>
            </a:r>
            <a:r>
              <a:rPr lang="es-CL" dirty="0"/>
              <a:t>a la categoría (Animales Marinos).</a:t>
            </a:r>
          </a:p>
        </p:txBody>
      </p:sp>
      <p:pic>
        <p:nvPicPr>
          <p:cNvPr id="6" name="Picture 2" descr="Animales Del Mar: Animales del Mar ombre hair weave - Ombre Hair #Animales #Mar ...,  #Animales #Del #Hair #Mar #Ombre #ombrehairweave #Weav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8" r="10040" b="11695"/>
          <a:stretch/>
        </p:blipFill>
        <p:spPr bwMode="auto">
          <a:xfrm>
            <a:off x="928566" y="2402145"/>
            <a:ext cx="1656184" cy="193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Imagen relaciona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4" b="10086"/>
          <a:stretch/>
        </p:blipFill>
        <p:spPr bwMode="auto">
          <a:xfrm>
            <a:off x="898260" y="4380451"/>
            <a:ext cx="2087163" cy="161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ute cartoon fish Royalty Free Vector Image - Vecto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1"/>
          <a:stretch/>
        </p:blipFill>
        <p:spPr bwMode="auto">
          <a:xfrm>
            <a:off x="6523287" y="2402144"/>
            <a:ext cx="1578723" cy="181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angrej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750" y="2557221"/>
            <a:ext cx="1922717" cy="137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Resultado de imagen para dibujo de ga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024" y="4424899"/>
            <a:ext cx="1517155" cy="160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Resultado de imagen para dibujo de perr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073" y="2342060"/>
            <a:ext cx="1631616" cy="166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Resultado de imagen para dibujo de pinguino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3" r="21462"/>
          <a:stretch/>
        </p:blipFill>
        <p:spPr bwMode="auto">
          <a:xfrm>
            <a:off x="5017437" y="4267163"/>
            <a:ext cx="1148887" cy="191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Imagen relacionad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74" y="4133141"/>
            <a:ext cx="1861383" cy="186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04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60690" y="1154960"/>
            <a:ext cx="79575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 Quién  pertenece a la categoría animales marinos?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55575" y="1678180"/>
            <a:ext cx="752629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dirty="0"/>
              <a:t>Actividad: </a:t>
            </a:r>
            <a:r>
              <a:rPr lang="es-CL" dirty="0" smtClean="0"/>
              <a:t>Hz un clic a </a:t>
            </a:r>
            <a:r>
              <a:rPr lang="es-CL" dirty="0" smtClean="0"/>
              <a:t>los </a:t>
            </a:r>
            <a:r>
              <a:rPr lang="es-CL" dirty="0"/>
              <a:t>animales </a:t>
            </a:r>
            <a:r>
              <a:rPr lang="es-CL" b="1" u="sng" dirty="0"/>
              <a:t>que pertenecen a la categoría animales marinos. </a:t>
            </a:r>
            <a:endParaRPr lang="es-CL" dirty="0"/>
          </a:p>
        </p:txBody>
      </p:sp>
      <p:pic>
        <p:nvPicPr>
          <p:cNvPr id="19458" name="Picture 2" descr="Resultado de imagen para dibujo de tibu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2780929"/>
            <a:ext cx="1518494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Resultado de imagen para dibujo de animales marin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609" y="2681372"/>
            <a:ext cx="349958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Resultado de imagen para dibujo de ra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429" y="4616972"/>
            <a:ext cx="1572711" cy="155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Resultado de imagen para dibujo de va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AutoShape 10" descr="Resultado de imagen para dibujo de vac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9468" name="Picture 12" descr="Resultado de imagen para dibujo de va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090" y="2765476"/>
            <a:ext cx="1655310" cy="163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0" name="Picture 14" descr="Resultado de imagen para dibujo de caball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15" y="4509120"/>
            <a:ext cx="1874260" cy="140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51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esultado de imagen para dibujo de niño bucea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36290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Llamada de nube"/>
          <p:cNvSpPr/>
          <p:nvPr/>
        </p:nvSpPr>
        <p:spPr>
          <a:xfrm>
            <a:off x="3563888" y="1124744"/>
            <a:ext cx="4176464" cy="2016224"/>
          </a:xfrm>
          <a:prstGeom prst="cloudCallout">
            <a:avLst>
              <a:gd name="adj1" fmla="val -43569"/>
              <a:gd name="adj2" fmla="val 6366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¿ Qué otros animalitos marinos conoces?</a:t>
            </a:r>
          </a:p>
        </p:txBody>
      </p:sp>
    </p:spTree>
    <p:extLst>
      <p:ext uri="{BB962C8B-B14F-4D97-AF65-F5344CB8AC3E}">
        <p14:creationId xmlns:p14="http://schemas.microsoft.com/office/powerpoint/2010/main" val="397716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buzo marino dibujo niñ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6" r="22961"/>
          <a:stretch/>
        </p:blipFill>
        <p:spPr bwMode="auto">
          <a:xfrm>
            <a:off x="971600" y="3284984"/>
            <a:ext cx="1495862" cy="276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Resultado de imagen para dibujo de pe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54" name="Picture 6" descr="Resultado de imagen para dibujo de pe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044" y="1034721"/>
            <a:ext cx="158346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esultado de imagen para dibujo de pe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522" y="4149080"/>
            <a:ext cx="193534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ovalada"/>
          <p:cNvSpPr/>
          <p:nvPr/>
        </p:nvSpPr>
        <p:spPr>
          <a:xfrm>
            <a:off x="1907704" y="980728"/>
            <a:ext cx="4320480" cy="2592288"/>
          </a:xfrm>
          <a:prstGeom prst="wedgeEllipseCallout">
            <a:avLst>
              <a:gd name="adj1" fmla="val -40838"/>
              <a:gd name="adj2" fmla="val 72206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Hola amiguitos:  </a:t>
            </a:r>
          </a:p>
          <a:p>
            <a:pPr algn="ctr"/>
            <a:r>
              <a:rPr lang="es-CL" sz="2400" dirty="0"/>
              <a:t>Hoy visitaremos el fondo marino</a:t>
            </a:r>
            <a:r>
              <a:rPr lang="es-CL" sz="2400" dirty="0" smtClean="0"/>
              <a:t>. </a:t>
            </a:r>
            <a:endParaRPr lang="es-CL" sz="2400" dirty="0"/>
          </a:p>
          <a:p>
            <a:pPr algn="ctr"/>
            <a:r>
              <a:rPr lang="es-CL" sz="2400" dirty="0" smtClean="0"/>
              <a:t>Recuerda investigar con tu mamá, las palabras que no conoces.</a:t>
            </a:r>
            <a:endParaRPr lang="es-CL" sz="2400" dirty="0"/>
          </a:p>
        </p:txBody>
      </p:sp>
      <p:pic>
        <p:nvPicPr>
          <p:cNvPr id="2058" name="Picture 10" descr="Resultado de imagen para dibujo de pe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982" y="3428999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84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2" y="0"/>
            <a:ext cx="91489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1505" y="235660"/>
            <a:ext cx="91644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¿ </a:t>
            </a:r>
            <a:r>
              <a:rPr lang="es-ES" sz="4400" cap="none" spc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Qué animales viven en el mar?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39552" y="2204864"/>
            <a:ext cx="3528392" cy="1296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</a:rPr>
              <a:t>Nombra y describe los animales marinos que tú conoces.</a:t>
            </a:r>
            <a:endParaRPr lang="es-CL" sz="2000" b="1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020272" y="1988840"/>
            <a:ext cx="2016224" cy="18722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Pincha en cada diapositiva 4 veces, para  ver información 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</a:rPr>
              <a:t>Y pincha 1 vez más, para verlos en movimiento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6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imales Del Mar: Animales del Mar ombre hair weave - Ombre Hair #Animales #Mar ...,  #Animales #Del #Hair #Mar #Ombre #ombrehairweave #Wea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8" r="10040" b="11695"/>
          <a:stretch/>
        </p:blipFill>
        <p:spPr bwMode="auto">
          <a:xfrm>
            <a:off x="2627784" y="1772816"/>
            <a:ext cx="3744416" cy="436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435785" y="1052736"/>
            <a:ext cx="5840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Caballito de mar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6254351" y="2179849"/>
            <a:ext cx="1584176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Vive entre algas y corales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304058" y="3266356"/>
            <a:ext cx="1944216" cy="15841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La hembra transfiere los huevos a una bolsa y el macho los incuba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43608" y="2348880"/>
            <a:ext cx="1584176" cy="1296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Comen pequeños crustáceos y larvas </a:t>
            </a:r>
            <a:r>
              <a:rPr lang="es-CL" b="1" dirty="0" err="1" smtClean="0">
                <a:solidFill>
                  <a:schemeClr val="tx1"/>
                </a:solidFill>
              </a:rPr>
              <a:t>plactónicas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43608" y="4496879"/>
            <a:ext cx="1944216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Tienen una sola pareja toda la vida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6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6"/>
          <a:stretch/>
        </p:blipFill>
        <p:spPr bwMode="auto">
          <a:xfrm>
            <a:off x="2627784" y="1999731"/>
            <a:ext cx="3816424" cy="398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978255" y="1052736"/>
            <a:ext cx="2755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medusa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444208" y="1268760"/>
            <a:ext cx="1728192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Viven en zonas templadas y tropicales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372200" y="4365104"/>
            <a:ext cx="1800200" cy="1080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Son carnívoras, comen pequeños peces y crustáceos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43608" y="2204864"/>
            <a:ext cx="1368152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Su cuerpo es gelatinoso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43608" y="4221088"/>
            <a:ext cx="1512168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Es invertebrado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06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appy starfish cartoon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0"/>
          <a:stretch/>
        </p:blipFill>
        <p:spPr bwMode="auto">
          <a:xfrm>
            <a:off x="2519776" y="2000365"/>
            <a:ext cx="3672408" cy="371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647065" y="1052736"/>
            <a:ext cx="5417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Estrella de mar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192184" y="2132856"/>
            <a:ext cx="1620176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Son carnívoras y comen moluscos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444208" y="4005064"/>
            <a:ext cx="1584176" cy="1080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Su promedio de vida es de aproximadamente 35 años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10965" y="2000365"/>
            <a:ext cx="1872200" cy="14401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Su cuerpo es aplanado y tiene 5 brazos y otras veces más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43608" y="4545123"/>
            <a:ext cx="1800200" cy="11704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Si pierde un brazo, éste le vuelve a crecer y tarda 1 año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7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ute cartoon fish Royalty Free Vector Image - Vecto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1"/>
          <a:stretch/>
        </p:blipFill>
        <p:spPr bwMode="auto">
          <a:xfrm>
            <a:off x="2267744" y="1124744"/>
            <a:ext cx="4176464" cy="480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331640" y="1024156"/>
            <a:ext cx="1220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pez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156176" y="1148409"/>
            <a:ext cx="1944216" cy="9361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Son vertebrados y respiran por branquias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51620" y="5022777"/>
            <a:ext cx="1296144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Nacen por huevos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41547" y="2762728"/>
            <a:ext cx="1800200" cy="16023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Viven en el fondo del mar y se alimentan de otros peces o pequeños crustáceos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870205" y="4230689"/>
            <a:ext cx="1800200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Su cuerpo está cubierto de escamas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39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4"/>
          <a:stretch/>
        </p:blipFill>
        <p:spPr bwMode="auto">
          <a:xfrm>
            <a:off x="2087725" y="2132856"/>
            <a:ext cx="4536504" cy="395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250546" y="1052736"/>
            <a:ext cx="2210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Delfín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868144" y="1052736"/>
            <a:ext cx="2232248" cy="1080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En sus primeros meses de vida, se alimentan de leche materna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300192" y="4221088"/>
            <a:ext cx="1656184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Viven en aguas templadas y tropicales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99592" y="1622413"/>
            <a:ext cx="1440160" cy="7264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Nacen por crías vivas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87624" y="3933056"/>
            <a:ext cx="1584176" cy="11521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Miden aproximadamente 2,5 metros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0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dibujo de tibu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32856"/>
            <a:ext cx="3495858" cy="397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926098" y="1052736"/>
            <a:ext cx="2859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TIBURON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156176" y="1556792"/>
            <a:ext cx="2016224" cy="26642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Algunos son ovíparos ( nacen por huevos puestos en rocas), otros son ovovivíparos (la madre los incuba en el interior y nacen por crías vivas) 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580112" y="5085184"/>
            <a:ext cx="2664296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Son carnívoros, se alimentan de otros peces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02464" y="1772816"/>
            <a:ext cx="1584176" cy="166895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Suelen moverse a baja profundidad y cerca de las costas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331640" y="4581128"/>
            <a:ext cx="1440160" cy="8280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Usan branquias para respirar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623</Words>
  <Application>Microsoft Office PowerPoint</Application>
  <PresentationFormat>Presentación en pantalla (4:3)</PresentationFormat>
  <Paragraphs>84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Brush Script MT</vt:lpstr>
      <vt:lpstr>Calibri</vt:lpstr>
      <vt:lpstr>Cooper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Alvarado</dc:creator>
  <cp:lastModifiedBy>Usuario de Windows</cp:lastModifiedBy>
  <cp:revision>30</cp:revision>
  <dcterms:created xsi:type="dcterms:W3CDTF">2019-12-26T14:36:31Z</dcterms:created>
  <dcterms:modified xsi:type="dcterms:W3CDTF">2020-05-12T17:17:01Z</dcterms:modified>
</cp:coreProperties>
</file>