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67" r:id="rId2"/>
    <p:sldId id="263" r:id="rId3"/>
    <p:sldId id="262" r:id="rId4"/>
    <p:sldId id="258" r:id="rId5"/>
    <p:sldId id="264" r:id="rId6"/>
    <p:sldId id="261" r:id="rId7"/>
    <p:sldId id="260" r:id="rId8"/>
    <p:sldId id="266" r:id="rId9"/>
    <p:sldId id="259" r:id="rId10"/>
    <p:sldId id="257" r:id="rId11"/>
    <p:sldId id="265" r:id="rId12"/>
    <p:sldId id="25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60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6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9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5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70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0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2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4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6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3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1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2700" y="644436"/>
            <a:ext cx="741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ESCUELA PEDRO ANTONIO TEJOS – PELLINES DOS</a:t>
            </a:r>
            <a:br>
              <a:rPr lang="es-CL" dirty="0"/>
            </a:br>
            <a:r>
              <a:rPr lang="es-CL" dirty="0"/>
              <a:t>EDUCADORA DE PÁRVULOS : VERÓNICA RODRÍGUEZ R. </a:t>
            </a:r>
          </a:p>
          <a:p>
            <a:r>
              <a:rPr lang="es-CL" dirty="0"/>
              <a:t>PRE KINDER Y KINDER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132" y="644436"/>
            <a:ext cx="640135" cy="66452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31900" y="1841500"/>
            <a:ext cx="9601200" cy="382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APRENDO A SEMBRAR EN FAMILIA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EXPLORACIÓN DEL ENTORNO NATURAL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OA 8</a:t>
            </a:r>
          </a:p>
          <a:p>
            <a:pPr algn="ctr"/>
            <a:endParaRPr lang="es-CL" sz="2000" b="1" dirty="0" smtClean="0"/>
          </a:p>
          <a:p>
            <a:pPr algn="ctr"/>
            <a:r>
              <a:rPr lang="es-CL" sz="2000" b="1" dirty="0" smtClean="0"/>
              <a:t>En éste PPT, aprenderás a realizar siembras con elementos que tienes en tu casa, así reforzaras lo aprendido en clases.</a:t>
            </a:r>
          </a:p>
          <a:p>
            <a:pPr algn="ctr"/>
            <a:r>
              <a:rPr lang="es-CL" sz="2000" b="1" dirty="0" smtClean="0"/>
              <a:t> Recuerda tomar fotografías, para dejar un registro de tus siembras y podrás  realizar comparaciones en las etapas de crecimiento de tus cultivos.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76543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28600"/>
            <a:ext cx="60452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2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77800"/>
            <a:ext cx="57277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5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18" y="101600"/>
            <a:ext cx="6670964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0"/>
            <a:ext cx="753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3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01600"/>
            <a:ext cx="5867399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8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114300"/>
            <a:ext cx="67183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5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01600"/>
            <a:ext cx="6057899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52400"/>
            <a:ext cx="54737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139700"/>
            <a:ext cx="57403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6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7000"/>
            <a:ext cx="6433088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52400"/>
            <a:ext cx="58928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32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</TotalTime>
  <Words>66</Words>
  <Application>Microsoft Office PowerPoint</Application>
  <PresentationFormat>Panorámica</PresentationFormat>
  <Paragraphs>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5</cp:revision>
  <dcterms:created xsi:type="dcterms:W3CDTF">2020-04-17T16:57:50Z</dcterms:created>
  <dcterms:modified xsi:type="dcterms:W3CDTF">2020-04-28T23:07:49Z</dcterms:modified>
</cp:coreProperties>
</file>