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9" r:id="rId4"/>
    <p:sldId id="260" r:id="rId5"/>
    <p:sldId id="261" r:id="rId6"/>
    <p:sldId id="263" r:id="rId7"/>
    <p:sldId id="262" r:id="rId8"/>
    <p:sldId id="266" r:id="rId9"/>
    <p:sldId id="267" r:id="rId10"/>
    <p:sldId id="265" r:id="rId11"/>
    <p:sldId id="270" r:id="rId12"/>
    <p:sldId id="271" r:id="rId13"/>
    <p:sldId id="274" r:id="rId14"/>
    <p:sldId id="273" r:id="rId15"/>
    <p:sldId id="275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6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88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5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84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1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483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22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471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61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890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6F1D5-4F8B-44F5-A219-72DE049E779A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9FE6-719B-41B1-A769-203AE84FBB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176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34992"/>
            <a:ext cx="9106132" cy="682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1988840"/>
            <a:ext cx="468150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El ciclo de vida de los seres</a:t>
            </a:r>
          </a:p>
          <a:p>
            <a:pPr algn="ctr"/>
            <a:r>
              <a:rPr lang="es-ES" sz="5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Bodoni MT Black" pitchFamily="18" charset="0"/>
              </a:rPr>
              <a:t> vivos</a:t>
            </a:r>
            <a:endParaRPr lang="es-ES" sz="5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5864" y="99850"/>
            <a:ext cx="5067316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Educadora de Párvulos : Verónica Rodríguez</a:t>
            </a:r>
          </a:p>
          <a:p>
            <a:pPr algn="ctr"/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</a:rPr>
              <a:t>Kinder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 y pre </a:t>
            </a:r>
            <a:r>
              <a:rPr lang="es-CL" b="1" dirty="0" err="1" smtClean="0">
                <a:solidFill>
                  <a:schemeClr val="accent1">
                    <a:lumMod val="75000"/>
                  </a:schemeClr>
                </a:solidFill>
              </a:rPr>
              <a:t>kinder</a:t>
            </a:r>
            <a:endParaRPr lang="es-C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Escuela Pedro Antonio Tejos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218078" y="46219"/>
            <a:ext cx="1880948" cy="11897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OA 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s-C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Exploración entorno natural</a:t>
            </a: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2616"/>
            <a:ext cx="64013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" y="-315416"/>
            <a:ext cx="9107861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2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07396" y="1844824"/>
            <a:ext cx="5586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Ciclo de vida: </a:t>
            </a:r>
          </a:p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Animales y plantas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366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8"/>
            <a:ext cx="9143999" cy="68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4"/>
          <a:stretch/>
        </p:blipFill>
        <p:spPr bwMode="auto">
          <a:xfrm>
            <a:off x="1331639" y="2120082"/>
            <a:ext cx="6480721" cy="358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31775" y="1196752"/>
            <a:ext cx="6236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Ciclo de vida Gallinas</a:t>
            </a:r>
          </a:p>
        </p:txBody>
      </p:sp>
    </p:spTree>
    <p:extLst>
      <p:ext uri="{BB962C8B-B14F-4D97-AF65-F5344CB8AC3E}">
        <p14:creationId xmlns:p14="http://schemas.microsoft.com/office/powerpoint/2010/main" val="2001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69161" cy="556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260648"/>
            <a:ext cx="7309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Ciclo de vida de un perro</a:t>
            </a:r>
          </a:p>
        </p:txBody>
      </p:sp>
    </p:spTree>
    <p:extLst>
      <p:ext uri="{BB962C8B-B14F-4D97-AF65-F5344CB8AC3E}">
        <p14:creationId xmlns:p14="http://schemas.microsoft.com/office/powerpoint/2010/main" val="419044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0"/>
            <a:ext cx="9142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981277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4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24" y="8613576"/>
            <a:ext cx="8001884" cy="854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"/>
          <a:stretch/>
        </p:blipFill>
        <p:spPr bwMode="auto">
          <a:xfrm>
            <a:off x="179512" y="1196752"/>
            <a:ext cx="878497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3007" y="273422"/>
            <a:ext cx="789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Ciclo de vida de una planta</a:t>
            </a:r>
          </a:p>
        </p:txBody>
      </p:sp>
    </p:spTree>
    <p:extLst>
      <p:ext uri="{BB962C8B-B14F-4D97-AF65-F5344CB8AC3E}">
        <p14:creationId xmlns:p14="http://schemas.microsoft.com/office/powerpoint/2010/main" val="351123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 b="10135"/>
          <a:stretch/>
        </p:blipFill>
        <p:spPr bwMode="auto">
          <a:xfrm>
            <a:off x="860229" y="1988840"/>
            <a:ext cx="7560840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234514"/>
            <a:ext cx="94027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ciclo de vida del ser humano</a:t>
            </a:r>
          </a:p>
        </p:txBody>
      </p:sp>
    </p:spTree>
    <p:extLst>
      <p:ext uri="{BB962C8B-B14F-4D97-AF65-F5344CB8AC3E}">
        <p14:creationId xmlns:p14="http://schemas.microsoft.com/office/powerpoint/2010/main" val="186101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bordes para power point educa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03712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Berlin Sans FB" pitchFamily="34" charset="0"/>
              </a:rPr>
              <a:t>¿ Cuáles son las etapas del desarrollo humano?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5588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46636" y="2043983"/>
            <a:ext cx="5162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1ªEtapa Prenatal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10" y="3153960"/>
            <a:ext cx="2652658" cy="28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32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para power point educati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6018"/>
            <a:ext cx="925252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47868" y="1052736"/>
            <a:ext cx="5854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2ºEtapa: La infancia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59632" y="195375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 </a:t>
            </a:r>
            <a:r>
              <a:rPr lang="es-MX" sz="2000" b="1" dirty="0"/>
              <a:t>infancia</a:t>
            </a:r>
            <a:r>
              <a:rPr lang="es-MX" sz="2000" dirty="0"/>
              <a:t> es la segunda de las </a:t>
            </a:r>
            <a:r>
              <a:rPr lang="es-MX" sz="2000" b="1" dirty="0"/>
              <a:t>etapas</a:t>
            </a:r>
            <a:r>
              <a:rPr lang="es-MX" sz="2000" dirty="0"/>
              <a:t> dentro del desarrollo del ser humano, es posterior a la </a:t>
            </a:r>
            <a:r>
              <a:rPr lang="es-MX" sz="2000" b="1" dirty="0"/>
              <a:t>etapa</a:t>
            </a:r>
            <a:r>
              <a:rPr lang="es-MX" sz="2000" dirty="0"/>
              <a:t> o fase prenatal y precede a la </a:t>
            </a:r>
            <a:r>
              <a:rPr lang="es-MX" sz="2000" b="1" dirty="0"/>
              <a:t>etapa</a:t>
            </a:r>
            <a:r>
              <a:rPr lang="es-MX" sz="2000" dirty="0"/>
              <a:t> de la niñez. Es la </a:t>
            </a:r>
            <a:r>
              <a:rPr lang="es-MX" sz="2000" b="1" dirty="0"/>
              <a:t>etapa </a:t>
            </a:r>
            <a:r>
              <a:rPr lang="es-MX" sz="2000" dirty="0"/>
              <a:t>comprendida entre el nacimiento y los 6 años de edad.</a:t>
            </a:r>
            <a:endParaRPr lang="es-C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77189"/>
            <a:ext cx="2630066" cy="213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Resultado de imagen para infancia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272640"/>
            <a:ext cx="3101817" cy="219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2551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32554" y="177281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 </a:t>
            </a:r>
            <a:r>
              <a:rPr lang="es-MX" b="1" dirty="0"/>
              <a:t>Niñez</a:t>
            </a:r>
            <a:r>
              <a:rPr lang="es-MX" dirty="0"/>
              <a:t> es la tercera etapa del desarrollo del ser humano. Es posterior a la infancia y precede a la adolescencia. Normalmente esta etapa del crecimiento de la vida humana se sitúa entre los 6 y 12 años.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677159" y="849486"/>
            <a:ext cx="5281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3º Etapa :La niñez</a:t>
            </a:r>
          </a:p>
        </p:txBody>
      </p:sp>
      <p:pic>
        <p:nvPicPr>
          <p:cNvPr id="6148" name="Picture 4" descr="Resultado de imagen para NIÃEZ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36" y="3140968"/>
            <a:ext cx="2971155" cy="29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9" y="3186385"/>
            <a:ext cx="246821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8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0638"/>
            <a:ext cx="92551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3568" y="1124744"/>
            <a:ext cx="750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4ª</a:t>
            </a:r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Etapa :La Adolescencia</a:t>
            </a:r>
          </a:p>
        </p:txBody>
      </p:sp>
      <p:pic>
        <p:nvPicPr>
          <p:cNvPr id="8197" name="Picture 5" descr="Resultado de imagen para dibujo adolescen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r="12428"/>
          <a:stretch/>
        </p:blipFill>
        <p:spPr bwMode="auto">
          <a:xfrm>
            <a:off x="1707914" y="3428206"/>
            <a:ext cx="2369127" cy="25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84800"/>
            <a:ext cx="3142074" cy="253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01700" y="2007473"/>
            <a:ext cx="7070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222222"/>
                </a:solidFill>
                <a:effectLst/>
                <a:latin typeface="arial"/>
              </a:rPr>
              <a:t>La </a:t>
            </a:r>
            <a:r>
              <a:rPr lang="es-MX" b="1" i="0" dirty="0">
                <a:solidFill>
                  <a:srgbClr val="222222"/>
                </a:solidFill>
                <a:effectLst/>
                <a:latin typeface="arial"/>
              </a:rPr>
              <a:t>adolescencia</a:t>
            </a:r>
            <a:r>
              <a:rPr lang="es-MX" b="0" i="0" dirty="0">
                <a:solidFill>
                  <a:srgbClr val="222222"/>
                </a:solidFill>
                <a:effectLst/>
                <a:latin typeface="arial"/>
              </a:rPr>
              <a:t> es principalmente una época de cambios. Es la etapa que marca el proceso de transformación del </a:t>
            </a:r>
            <a:r>
              <a:rPr lang="es-MX" b="1" i="0" dirty="0">
                <a:solidFill>
                  <a:srgbClr val="222222"/>
                </a:solidFill>
                <a:effectLst/>
                <a:latin typeface="arial"/>
              </a:rPr>
              <a:t>niño</a:t>
            </a:r>
            <a:r>
              <a:rPr lang="es-MX" b="0" i="0" dirty="0">
                <a:solidFill>
                  <a:srgbClr val="222222"/>
                </a:solidFill>
                <a:effectLst/>
                <a:latin typeface="arial"/>
              </a:rPr>
              <a:t> en adulto, es un período de transición que tiene características peculiares. Se llama </a:t>
            </a:r>
            <a:r>
              <a:rPr lang="es-MX" b="1" i="0" dirty="0">
                <a:solidFill>
                  <a:srgbClr val="222222"/>
                </a:solidFill>
                <a:effectLst/>
                <a:latin typeface="arial"/>
              </a:rPr>
              <a:t>adolescencia</a:t>
            </a:r>
            <a:r>
              <a:rPr lang="es-MX" b="0" i="0" dirty="0">
                <a:solidFill>
                  <a:srgbClr val="222222"/>
                </a:solidFill>
                <a:effectLst/>
                <a:latin typeface="arial"/>
              </a:rPr>
              <a:t>, porque sus protagonistas son jóvenes que aún no son adultos pero que ya no son </a:t>
            </a:r>
            <a:r>
              <a:rPr lang="es-MX" b="1" i="0" dirty="0">
                <a:solidFill>
                  <a:srgbClr val="222222"/>
                </a:solidFill>
                <a:effectLst/>
                <a:latin typeface="arial"/>
              </a:rPr>
              <a:t>niños</a:t>
            </a:r>
            <a:r>
              <a:rPr lang="es-MX" b="0" i="0" dirty="0">
                <a:solidFill>
                  <a:srgbClr val="222222"/>
                </a:solidFill>
                <a:effectLst/>
                <a:latin typeface="arial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84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0638"/>
            <a:ext cx="92551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94905" y="908720"/>
            <a:ext cx="6461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5ª Etapa: La juventud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99592" y="1916832"/>
            <a:ext cx="7118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 </a:t>
            </a:r>
            <a:r>
              <a:rPr lang="es-MX" b="1" dirty="0"/>
              <a:t>Juventud</a:t>
            </a:r>
            <a:r>
              <a:rPr lang="es-MX" dirty="0"/>
              <a:t> es la quinta etapa del desarrollo de humano y de la vida del ser humano y viene después de la adolescencia o pubertad y precede a la adultez. Como norma general se establece su inicio a los 20 años y se extiende hasta los 25 años de edad</a:t>
            </a:r>
            <a:endParaRPr lang="es-CL" dirty="0"/>
          </a:p>
        </p:txBody>
      </p:sp>
      <p:pic>
        <p:nvPicPr>
          <p:cNvPr id="7173" name="Picture 5" descr="Resultado de imagen para juventud dibuj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t="7488" r="17673"/>
          <a:stretch/>
        </p:blipFill>
        <p:spPr bwMode="auto">
          <a:xfrm>
            <a:off x="2002262" y="3117161"/>
            <a:ext cx="2432217" cy="275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4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0638"/>
            <a:ext cx="92551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97738" y="1124744"/>
            <a:ext cx="6548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6ª Etapa: la adultez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AutoShape 5" descr="Resultado de imagen para la adultez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7" descr="Resultado de imagen para la adultez dibuj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9" descr="Resultado de imagen para la adultez dibuj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2613670" cy="336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321643" y="2030476"/>
            <a:ext cx="6548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etapa de la </a:t>
            </a:r>
            <a:r>
              <a:rPr lang="es-MX" b="1" dirty="0"/>
              <a:t>adultez</a:t>
            </a:r>
            <a:r>
              <a:rPr lang="es-MX" dirty="0"/>
              <a:t> es la sexta etapa de desarrollo humano y viene después de la etapa de la juventud y precede a la ancianidad</a:t>
            </a:r>
            <a:endParaRPr lang="es-CL" dirty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68352"/>
            <a:ext cx="3114701" cy="27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6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0638"/>
            <a:ext cx="92551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67392" y="1124744"/>
            <a:ext cx="7209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7ª Etapa: Ancianidad.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88" y="3645024"/>
            <a:ext cx="3456384" cy="20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Resultado de imagen para ancianidad dibuj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4276"/>
            <a:ext cx="2520785" cy="23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26276" y="2223947"/>
            <a:ext cx="6458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última etapa en el desarrollo en la vida de una persona que comienza con 60 años hasta el fallecimiento, se da culminado la adultez a los 59 años.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3331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138</Words>
  <Application>Microsoft Office PowerPoint</Application>
  <PresentationFormat>Presentación en pantalla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</vt:lpstr>
      <vt:lpstr>Berlin Sans FB</vt:lpstr>
      <vt:lpstr>Bodoni MT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13</cp:revision>
  <dcterms:created xsi:type="dcterms:W3CDTF">2019-02-13T19:45:28Z</dcterms:created>
  <dcterms:modified xsi:type="dcterms:W3CDTF">2020-05-14T19:35:51Z</dcterms:modified>
</cp:coreProperties>
</file>