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20" autoAdjust="0"/>
  </p:normalViewPr>
  <p:slideViewPr>
    <p:cSldViewPr>
      <p:cViewPr varScale="1">
        <p:scale>
          <a:sx n="65" d="100"/>
          <a:sy n="65" d="100"/>
        </p:scale>
        <p:origin x="7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598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0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28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6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2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90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84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39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62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9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2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91BE-0A4C-433F-B658-C80AFC1533FB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339B-FEAD-411F-AA6C-98D6DC20DC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223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9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6" y="0"/>
            <a:ext cx="916790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24624" y="2967335"/>
            <a:ext cx="44947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Clasificación por </a:t>
            </a:r>
          </a:p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 y uso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3888" y="5805264"/>
            <a:ext cx="54726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129811"/>
            <a:ext cx="640135" cy="61155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79512" y="260648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2</a:t>
            </a:r>
          </a:p>
          <a:p>
            <a:pPr algn="ctr"/>
            <a:r>
              <a:rPr lang="es-CL" b="1" dirty="0" smtClean="0"/>
              <a:t>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60870431"/>
      </p:ext>
    </p:extLst>
  </p:cSld>
  <p:clrMapOvr>
    <a:masterClrMapping/>
  </p:clrMapOvr>
  <p:transition spd="slow"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5" y="1208397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todos objetos de color blanco. </a:t>
            </a:r>
            <a:endParaRPr lang="es-CL" b="1" u="sng" dirty="0"/>
          </a:p>
        </p:txBody>
      </p:sp>
      <p:pic>
        <p:nvPicPr>
          <p:cNvPr id="5122" name="Picture 2" descr="Resultado de imagen para dibujo de objeto color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6" y="1838456"/>
            <a:ext cx="1872208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para dibujo de objeto color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dibujo de objeto color blan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42" y="1960194"/>
            <a:ext cx="1572766" cy="18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dibujo de mono de nie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2" r="19468"/>
          <a:stretch/>
        </p:blipFill>
        <p:spPr bwMode="auto">
          <a:xfrm>
            <a:off x="6568293" y="3357922"/>
            <a:ext cx="15891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IBUJO DE PAPEL HIGIÃNI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6" y="3921468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"/>
          <a:stretch/>
        </p:blipFill>
        <p:spPr bwMode="auto">
          <a:xfrm>
            <a:off x="3048834" y="1834099"/>
            <a:ext cx="1065966" cy="19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IBUJO DE CHOC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27" y="3921468"/>
            <a:ext cx="1572766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19950"/>
          <a:stretch/>
        </p:blipFill>
        <p:spPr bwMode="auto">
          <a:xfrm>
            <a:off x="6031802" y="1960194"/>
            <a:ext cx="1996582" cy="13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DIBUJO DE ARB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49" y="4177664"/>
            <a:ext cx="1984280" cy="18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65"/>
            <a:ext cx="9144793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712968" cy="1903535"/>
          </a:xfrm>
          <a:solidFill>
            <a:srgbClr val="FF33CC"/>
          </a:solid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CL" b="1" dirty="0" smtClean="0"/>
              <a:t>Luego , para profundizar conocimientos, analiza cada lámina, refiérete a cada objeto …..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555569"/>
          </a:xfrm>
        </p:spPr>
        <p:txBody>
          <a:bodyPr/>
          <a:lstStyle/>
          <a:p>
            <a:pPr marL="0" indent="0">
              <a:buNone/>
            </a:pPr>
            <a:endParaRPr lang="es-CL" sz="5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CL" sz="5400" b="1" dirty="0" smtClean="0">
                <a:solidFill>
                  <a:srgbClr val="7030A0"/>
                </a:solidFill>
              </a:rPr>
              <a:t> En cuanto a su:</a:t>
            </a:r>
          </a:p>
          <a:p>
            <a:pPr algn="ctr"/>
            <a:r>
              <a:rPr lang="es-CL" sz="6000" dirty="0" smtClean="0"/>
              <a:t>   </a:t>
            </a:r>
          </a:p>
          <a:p>
            <a:endParaRPr lang="es-CL" sz="6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294411" y="3503735"/>
            <a:ext cx="1648291" cy="977121"/>
          </a:xfrm>
          <a:prstGeom prst="roundRect">
            <a:avLst/>
          </a:prstGeom>
          <a:solidFill>
            <a:srgbClr val="FF33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FORMA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767282" y="3531483"/>
            <a:ext cx="1800200" cy="1065516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FUNCIÓN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734439" y="4788985"/>
            <a:ext cx="2592288" cy="1026009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MATERIALIDAD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932040" y="4950898"/>
            <a:ext cx="2232248" cy="864096"/>
          </a:xfrm>
          <a:prstGeom prst="round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TAMAÑO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436890" y="3604309"/>
            <a:ext cx="1836204" cy="792088"/>
          </a:xfrm>
          <a:prstGeom prst="round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COLOR</a:t>
            </a:r>
            <a:endParaRPr lang="es-C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1340768"/>
            <a:ext cx="525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todos los elementos de color </a:t>
            </a:r>
            <a:r>
              <a:rPr lang="es-CL" b="1" u="sng" dirty="0"/>
              <a:t>Rojo</a:t>
            </a:r>
          </a:p>
        </p:txBody>
      </p:sp>
      <p:pic>
        <p:nvPicPr>
          <p:cNvPr id="3076" name="Picture 4" descr="Resultado de imagen para dibujo de manz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65" y="1710100"/>
            <a:ext cx="2120824" cy="16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de coraz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76" y="3717032"/>
            <a:ext cx="1646117" cy="15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dibujo de ro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4316"/>
            <a:ext cx="1351281" cy="19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dibujo de  m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31" y="1963523"/>
            <a:ext cx="2857499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5" y="4126907"/>
            <a:ext cx="24492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esultado de imagen para dibujo de fide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44" y="4335311"/>
            <a:ext cx="2289042" cy="17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para dibujo de gorro de la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968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5" y="1208397"/>
            <a:ext cx="576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 smtClean="0"/>
              <a:t>Nombra </a:t>
            </a:r>
            <a:r>
              <a:rPr lang="es-CL" dirty="0"/>
              <a:t>todas las cosas que usamos en invierno.</a:t>
            </a:r>
            <a:endParaRPr lang="es-CL" b="1" u="sng" dirty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138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dibujo de gorro de la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7510" r="15502" b="7270"/>
          <a:stretch/>
        </p:blipFill>
        <p:spPr bwMode="auto">
          <a:xfrm>
            <a:off x="6300192" y="2134013"/>
            <a:ext cx="1605451" cy="19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093088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4" b="26796"/>
          <a:stretch/>
        </p:blipFill>
        <p:spPr bwMode="auto">
          <a:xfrm>
            <a:off x="5907943" y="4308066"/>
            <a:ext cx="23257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Resultado de imagen para dibujo de bloquead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r="20312"/>
          <a:stretch/>
        </p:blipFill>
        <p:spPr bwMode="auto">
          <a:xfrm>
            <a:off x="2858728" y="2127920"/>
            <a:ext cx="1285075" cy="166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BUFANDA DIBUJ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439" r="9425" b="-439"/>
          <a:stretch/>
        </p:blipFill>
        <p:spPr bwMode="auto">
          <a:xfrm>
            <a:off x="4285104" y="2098522"/>
            <a:ext cx="2015088" cy="21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7" y="4507794"/>
            <a:ext cx="1892287" cy="14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88"/>
            <a:ext cx="9144000" cy="67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5" y="1208397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todas las frutas </a:t>
            </a:r>
            <a:endParaRPr lang="es-CL" b="1" u="sng" dirty="0"/>
          </a:p>
        </p:txBody>
      </p:sp>
      <p:pic>
        <p:nvPicPr>
          <p:cNvPr id="11266" name="Picture 2" descr="Resultado de imagen para dibujo de fru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4295"/>
            <a:ext cx="4104455" cy="26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42" y="1577729"/>
            <a:ext cx="193042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esultado de imagen para dibujo de per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272" name="Picture 8" descr="Resultado de imagen para dibujo de per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71" y="4700233"/>
            <a:ext cx="1439568" cy="1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n para dibujo de p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78845"/>
            <a:ext cx="1929244" cy="15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7" y="4507794"/>
            <a:ext cx="1892287" cy="14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sultado de imagen para dibujo de fide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907150"/>
            <a:ext cx="2289042" cy="17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5" y="1208397"/>
            <a:ext cx="390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todos </a:t>
            </a:r>
            <a:r>
              <a:rPr lang="es-CL" dirty="0"/>
              <a:t>los animales. </a:t>
            </a:r>
            <a:endParaRPr lang="es-CL" b="1" u="sng" dirty="0"/>
          </a:p>
        </p:txBody>
      </p:sp>
      <p:pic>
        <p:nvPicPr>
          <p:cNvPr id="10244" name="Picture 4" descr="Resultado de imagen para dibujo de perr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1"/>
          <a:stretch/>
        </p:blipFill>
        <p:spPr bwMode="auto">
          <a:xfrm>
            <a:off x="1043608" y="170080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dibujo de ga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645024"/>
            <a:ext cx="1440160" cy="21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dibujo de ca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24" y="1777735"/>
            <a:ext cx="2775302" cy="21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dibujo cocodril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5" b="25656"/>
          <a:stretch/>
        </p:blipFill>
        <p:spPr bwMode="auto">
          <a:xfrm>
            <a:off x="3275857" y="4404698"/>
            <a:ext cx="2016224" cy="12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de le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15" y="3826905"/>
            <a:ext cx="1798589" cy="17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dibujo de manza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80" y="1988840"/>
            <a:ext cx="2120824" cy="16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/>
          <a:stretch/>
        </p:blipFill>
        <p:spPr bwMode="auto">
          <a:xfrm>
            <a:off x="1439653" y="1717963"/>
            <a:ext cx="6444715" cy="40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68436" y="1253012"/>
            <a:ext cx="592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todas las imágenes que sirven para jugar </a:t>
            </a:r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2700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382260"/>
            <a:ext cx="641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todas </a:t>
            </a:r>
            <a:r>
              <a:rPr lang="es-CL" dirty="0"/>
              <a:t>las vestimentas  que usamos en verano. </a:t>
            </a:r>
            <a:endParaRPr lang="es-CL" b="1" u="sng" dirty="0"/>
          </a:p>
        </p:txBody>
      </p:sp>
      <p:pic>
        <p:nvPicPr>
          <p:cNvPr id="8194" name="Picture 2" descr="Resultado de imagen para dibujo de pol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851" r="16772" b="5543"/>
          <a:stretch/>
        </p:blipFill>
        <p:spPr bwMode="auto">
          <a:xfrm>
            <a:off x="1247596" y="2121481"/>
            <a:ext cx="1512169" cy="15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de sh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7" y="3942987"/>
            <a:ext cx="1765939" cy="17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dibujo de traje de baÃ±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87" y="3942987"/>
            <a:ext cx="2103922" cy="21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dibujo de chaqueta invier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65" y="2890557"/>
            <a:ext cx="2179768" cy="21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dibujo de gorro de l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14" y="3719685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56" y="1996864"/>
            <a:ext cx="1701628" cy="12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dibujo de bufand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48447"/>
            <a:ext cx="1884470" cy="17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5" y="1208397"/>
            <a:ext cx="516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todos los dibujos de color verde. </a:t>
            </a:r>
            <a:endParaRPr lang="es-CL" b="1" u="sng" dirty="0"/>
          </a:p>
        </p:txBody>
      </p:sp>
      <p:pic>
        <p:nvPicPr>
          <p:cNvPr id="7170" name="Picture 2" descr="Resultado de imagen para dibujo color amarill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23367"/>
          <a:stretch/>
        </p:blipFill>
        <p:spPr bwMode="auto">
          <a:xfrm>
            <a:off x="924138" y="1891288"/>
            <a:ext cx="1280442" cy="20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ibujo color amar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43742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ibujo color amar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6" y="3959807"/>
            <a:ext cx="1635211" cy="16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n para dibujo color v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8" name="Picture 10" descr="Resultado de imagen para dibujo color ver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59" y="3829033"/>
            <a:ext cx="1679475" cy="22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dibujo color ver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80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n para dibujo color ver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4" y="3959807"/>
            <a:ext cx="2934174" cy="15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"/>
            <a:ext cx="9144000" cy="68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5" y="1208397"/>
            <a:ext cx="550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Actividad:  </a:t>
            </a:r>
            <a:r>
              <a:rPr lang="es-CL" dirty="0" smtClean="0"/>
              <a:t>Nombra </a:t>
            </a:r>
            <a:r>
              <a:rPr lang="es-CL" dirty="0"/>
              <a:t>todas los elementos que sirven para </a:t>
            </a:r>
          </a:p>
          <a:p>
            <a:r>
              <a:rPr lang="es-CL" dirty="0"/>
              <a:t>cuidar nuestra higiene personal.  </a:t>
            </a:r>
            <a:endParaRPr lang="es-CL" b="1" u="sng" dirty="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1083000" cy="13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ibujo de cepillo de di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00" y="3573016"/>
            <a:ext cx="1897611" cy="18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6886"/>
            <a:ext cx="1938250" cy="15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dibujo de pasta de dien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9748" r="15271" b="14838"/>
          <a:stretch/>
        </p:blipFill>
        <p:spPr bwMode="auto">
          <a:xfrm>
            <a:off x="2918633" y="4474772"/>
            <a:ext cx="1995294" cy="15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dibujo de pastelit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r="24468"/>
          <a:stretch/>
        </p:blipFill>
        <p:spPr bwMode="auto">
          <a:xfrm>
            <a:off x="3889830" y="2092974"/>
            <a:ext cx="1364342" cy="2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dibujo de almoh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26741" b="29145"/>
          <a:stretch/>
        </p:blipFill>
        <p:spPr bwMode="auto">
          <a:xfrm>
            <a:off x="4930438" y="5087775"/>
            <a:ext cx="2203130" cy="10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n para dibujo de ard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60" y="1956250"/>
            <a:ext cx="1870510" cy="16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6001</TotalTime>
  <Words>137</Words>
  <Application>Microsoft Office PowerPoint</Application>
  <PresentationFormat>Presentación en pantalla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Luego , para profundizar conocimientos, analiza cada lámina, refiérete a cada objeto …..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24</cp:revision>
  <dcterms:created xsi:type="dcterms:W3CDTF">2019-05-30T01:00:02Z</dcterms:created>
  <dcterms:modified xsi:type="dcterms:W3CDTF">2020-05-23T21:07:47Z</dcterms:modified>
</cp:coreProperties>
</file>