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DD7A1-1189-4DA7-9287-CB2A5566D40F}" type="datetimeFigureOut">
              <a:rPr lang="es-CL" smtClean="0"/>
              <a:t>28-05-2020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9157-98A2-4821-934F-C6D0AF5D9E3E}" type="slidenum">
              <a:rPr lang="es-CL" smtClean="0"/>
              <a:t>‹Nº›</a:t>
            </a:fld>
            <a:endParaRPr lang="es-C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5033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DD7A1-1189-4DA7-9287-CB2A5566D40F}" type="datetimeFigureOut">
              <a:rPr lang="es-CL" smtClean="0"/>
              <a:t>28-05-2020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9157-98A2-4821-934F-C6D0AF5D9E3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69039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DD7A1-1189-4DA7-9287-CB2A5566D40F}" type="datetimeFigureOut">
              <a:rPr lang="es-CL" smtClean="0"/>
              <a:t>28-05-2020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9157-98A2-4821-934F-C6D0AF5D9E3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6916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DD7A1-1189-4DA7-9287-CB2A5566D40F}" type="datetimeFigureOut">
              <a:rPr lang="es-CL" smtClean="0"/>
              <a:t>28-05-2020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9157-98A2-4821-934F-C6D0AF5D9E3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673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DD7A1-1189-4DA7-9287-CB2A5566D40F}" type="datetimeFigureOut">
              <a:rPr lang="es-CL" smtClean="0"/>
              <a:t>28-05-2020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9157-98A2-4821-934F-C6D0AF5D9E3E}" type="slidenum">
              <a:rPr lang="es-CL" smtClean="0"/>
              <a:t>‹Nº›</a:t>
            </a:fld>
            <a:endParaRPr lang="es-C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6076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DD7A1-1189-4DA7-9287-CB2A5566D40F}" type="datetimeFigureOut">
              <a:rPr lang="es-CL" smtClean="0"/>
              <a:t>28-05-2020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9157-98A2-4821-934F-C6D0AF5D9E3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09891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DD7A1-1189-4DA7-9287-CB2A5566D40F}" type="datetimeFigureOut">
              <a:rPr lang="es-CL" smtClean="0"/>
              <a:t>28-05-2020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9157-98A2-4821-934F-C6D0AF5D9E3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87728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DD7A1-1189-4DA7-9287-CB2A5566D40F}" type="datetimeFigureOut">
              <a:rPr lang="es-CL" smtClean="0"/>
              <a:t>28-05-2020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9157-98A2-4821-934F-C6D0AF5D9E3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6533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DD7A1-1189-4DA7-9287-CB2A5566D40F}" type="datetimeFigureOut">
              <a:rPr lang="es-CL" smtClean="0"/>
              <a:t>28-05-2020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9157-98A2-4821-934F-C6D0AF5D9E3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8335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F1DD7A1-1189-4DA7-9287-CB2A5566D40F}" type="datetimeFigureOut">
              <a:rPr lang="es-CL" smtClean="0"/>
              <a:t>28-05-2020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D1C9157-98A2-4821-934F-C6D0AF5D9E3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86789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DD7A1-1189-4DA7-9287-CB2A5566D40F}" type="datetimeFigureOut">
              <a:rPr lang="es-CL" smtClean="0"/>
              <a:t>28-05-2020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9157-98A2-4821-934F-C6D0AF5D9E3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14970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F1DD7A1-1189-4DA7-9287-CB2A5566D40F}" type="datetimeFigureOut">
              <a:rPr lang="es-CL" smtClean="0"/>
              <a:t>28-05-2020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D1C9157-98A2-4821-934F-C6D0AF5D9E3E}" type="slidenum">
              <a:rPr lang="es-CL" smtClean="0"/>
              <a:t>‹Nº›</a:t>
            </a:fld>
            <a:endParaRPr lang="es-CL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2903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47CC68-0124-4954-B58C-518C4E6B12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Comprensión del entorno sociocultural </a:t>
            </a:r>
            <a:endParaRPr lang="es-CL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F275983-EBE4-4292-B4F0-0E08489DAB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42120"/>
            <a:ext cx="9144000" cy="515679"/>
          </a:xfrm>
        </p:spPr>
        <p:txBody>
          <a:bodyPr/>
          <a:lstStyle/>
          <a:p>
            <a:r>
              <a:rPr lang="es-ES" dirty="0"/>
              <a:t>Educadora de párvulos: Valeria Loyola Muñoz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273843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48E622-1A74-4735-B3C9-FAB452B2B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8252"/>
          </a:xfrm>
        </p:spPr>
        <p:txBody>
          <a:bodyPr/>
          <a:lstStyle/>
          <a:p>
            <a:r>
              <a:rPr lang="es-ES" dirty="0"/>
              <a:t>Actividad a realizar 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3FCDCEA-2EE7-4AD5-88C4-C0D44ADA47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s-ES" sz="2800" dirty="0"/>
              <a:t> Selecciona diversos recursos de </a:t>
            </a:r>
            <a:r>
              <a:rPr lang="es-ES" sz="2800" u="sng" dirty="0"/>
              <a:t>expresión plástica </a:t>
            </a:r>
            <a:r>
              <a:rPr lang="es-ES" sz="2800" dirty="0"/>
              <a:t> (temperas, lanas, mas de colores, </a:t>
            </a:r>
            <a:r>
              <a:rPr lang="es-ES" sz="2800" dirty="0" err="1"/>
              <a:t>etc</a:t>
            </a:r>
            <a:r>
              <a:rPr lang="es-ES" sz="2800" dirty="0"/>
              <a:t>) para representar algunos alimentos típicos de las diferentes culturas del país y del mundo.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s-ES" sz="2800" u="sng" dirty="0">
                <a:solidFill>
                  <a:srgbClr val="FF0000"/>
                </a:solidFill>
              </a:rPr>
              <a:t> Solo Si es posible</a:t>
            </a:r>
            <a:r>
              <a:rPr lang="es-ES" sz="2800" dirty="0"/>
              <a:t>, con ayuda de sus familias, preparan algunas comidas tradicionales y las degustan.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s-ES" sz="2800" dirty="0"/>
              <a:t>Realizan una muestra gastronómica y artística, comunicando a los invitados (sus familias) la importancia y aporte de las culturas representadas </a:t>
            </a:r>
            <a:r>
              <a:rPr lang="es-ES" sz="800" dirty="0"/>
              <a:t>(OAT 11 CC).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15214661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ción">
  <a:themeElements>
    <a:clrScheme name="Retrospección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</TotalTime>
  <Words>95</Words>
  <Application>Microsoft Office PowerPoint</Application>
  <PresentationFormat>Panorámica</PresentationFormat>
  <Paragraphs>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Calibri</vt:lpstr>
      <vt:lpstr>Calibri Light</vt:lpstr>
      <vt:lpstr>Wingdings</vt:lpstr>
      <vt:lpstr>Retrospección</vt:lpstr>
      <vt:lpstr>Comprensión del entorno sociocultural </vt:lpstr>
      <vt:lpstr>Actividad a realizar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Comprension del entorno sociocultural </dc:title>
  <dc:creator>Valeria Loyola Muñoz</dc:creator>
  <cp:lastModifiedBy>Valeria Loyola Muñoz</cp:lastModifiedBy>
  <cp:revision>4</cp:revision>
  <dcterms:created xsi:type="dcterms:W3CDTF">2020-05-25T00:41:13Z</dcterms:created>
  <dcterms:modified xsi:type="dcterms:W3CDTF">2020-05-28T22:05:48Z</dcterms:modified>
</cp:coreProperties>
</file>