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ACFA7-D2A9-49DB-AE0A-B6239CD4B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C61A14-2652-4833-8DC1-E237E0115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0ADF7-7027-48C1-9A24-44F5B465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2CFFAE-BBAA-4F4A-A4FF-7DD0776F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E2ECB-9F17-49F1-83AA-EB47DC87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479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9207A-4F2C-4547-ACD0-0A6C642C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4EB3F5-8B17-45C4-92AD-1F115B03D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2A1FB-93AC-49E9-A37D-EA36A82F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3C06D-915C-4FAE-95CC-F8EBB6B4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F9F5B-3D38-4148-B3E8-4333EE80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318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8A3E6C-B6E6-4EB6-AD14-720B56D4C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1CFDBC-3D6B-44BC-8544-D2B7F8235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8F08B-D9EF-43C4-A662-3DE644EB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8FE16-3579-40E1-9831-35E5E0AA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E28522-7154-47D4-9034-CED842E0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163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1F87B-BCEF-44D7-816F-C1ADDDAD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5EA4DE-9562-4DE7-83CE-58561AFED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4A94ED-1ABD-4571-BD05-CFC07B41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4D700B-F89F-491E-93E1-FEF19D8C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3D647-2FB7-40FC-8ED2-3E55ECF4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2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F4F40-0E04-4004-90CB-581B552F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128951-EEBB-4A57-B08F-D9CD4FF39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BDF91-706F-4AEC-8DC3-C5E6FAE3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D5018-1D9E-4F8C-A730-33BAE0A5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28043-6934-45D0-B419-45B66EE3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303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D9B4D-6C06-4859-9B0E-CDC89A74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83D02-054E-464E-9BAB-E66F6AF77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CA7A87-D948-4BDC-AD25-172FE3E7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04A89C-F7F4-4DA4-9077-9939F49E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1BBE45-DE66-48A0-A5DC-2F8943ED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45694-BC49-490C-BEF6-6A896C86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393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31CCB-F096-4236-96A7-0203B826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94827A-FFA6-4753-BA4E-34F5F5764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B009CA-00B4-4D7C-8905-F6A3A8461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2F1A39-88A3-48E3-9674-291F3B36C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A5C68A-1A1F-47BF-BBD6-0ADF9892B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572D4C-F3CF-49A7-9686-22B49B64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D4D9BC-4AF7-42A9-965C-369BD139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1B9C00-4AEA-4B8D-BE55-3B23349F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957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D0535-B2E7-427B-ABE4-33EF1A2A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AD209B-3665-4978-AE8D-81E6EAF4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A62FA-0527-4FAE-A75A-060240C3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7AAAC-88F4-4B2C-AC2E-D465800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62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B449D8-335E-470F-94A3-4C99204A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51E182-7AE9-4199-B3F8-5A891A98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F1AAF-4CEB-457D-A9EF-D470AC6B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659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7422C-5BA5-45F9-8E75-5F870C00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ACEE0-F5DD-4035-9E68-81CAFD730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AB6332-FCC5-4B52-96C0-03FA81847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51DE91-B5BD-4AAE-992A-352F5514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67F1D-E9BD-44F9-8080-7F01FB1B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E23D66-22D0-4AEE-AB49-05B1A989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552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968B3-60B5-431D-9223-E5897B54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1ACCAB-EDD9-4E39-BEA3-A43048A31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53714D-64E4-44E6-B580-6AC67494B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009DE5-BF1E-4F42-B99A-B84BAC4C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8E11BC-8B46-4CD1-846E-7B09D512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D249A-FE87-401E-8B53-E71C7E7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84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6E60B2-0861-4753-A81D-A7FA3B05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CC808C-4128-42B5-89C8-C5E3EE63A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602987-2148-4816-A0EF-C2C59E706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74663E-5D14-4803-B317-9E426DC8C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AB7B4F-CDB8-44DB-A643-997A36E82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5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3EE6E0-A6CE-4F2D-9B73-4B733BDAB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9" b="1005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87AF07-F6B2-4CDE-9A1C-34724F1EC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7306" y="1420484"/>
            <a:ext cx="4188010" cy="2673544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Comprensión Del Entorno Sociocultural</a:t>
            </a:r>
            <a:endParaRPr lang="es-CL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A197C6-EF62-485E-A43F-89505C9E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92500"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Educadora de Párvulos:</a:t>
            </a:r>
          </a:p>
          <a:p>
            <a:pPr algn="l"/>
            <a:r>
              <a:rPr lang="es-ES" dirty="0">
                <a:solidFill>
                  <a:schemeClr val="bg1"/>
                </a:solidFill>
              </a:rPr>
              <a:t>Valeria Nicole Loyola Muñoz 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D546AE8-FF62-44BA-93BB-3FD042FB9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45864"/>
              </p:ext>
            </p:extLst>
          </p:nvPr>
        </p:nvGraphicFramePr>
        <p:xfrm>
          <a:off x="906683" y="754913"/>
          <a:ext cx="5366525" cy="978196"/>
        </p:xfrm>
        <a:graphic>
          <a:graphicData uri="http://schemas.openxmlformats.org/drawingml/2006/table">
            <a:tbl>
              <a:tblPr/>
              <a:tblGrid>
                <a:gridCol w="5366525">
                  <a:extLst>
                    <a:ext uri="{9D8B030D-6E8A-4147-A177-3AD203B41FA5}">
                      <a16:colId xmlns:a16="http://schemas.microsoft.com/office/drawing/2014/main" val="1789302709"/>
                    </a:ext>
                  </a:extLst>
                </a:gridCol>
              </a:tblGrid>
              <a:tr h="978196">
                <a:tc>
                  <a:txBody>
                    <a:bodyPr/>
                    <a:lstStyle/>
                    <a:p>
                      <a:r>
                        <a:rPr lang="es-ES" sz="2000" b="1" dirty="0"/>
                        <a:t>                 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Escuela Pedro Antonio Tejos  </a:t>
                      </a:r>
                    </a:p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                                     Pellines 2 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577664"/>
                  </a:ext>
                </a:extLst>
              </a:tr>
            </a:tbl>
          </a:graphicData>
        </a:graphic>
      </p:graphicFrame>
      <p:pic>
        <p:nvPicPr>
          <p:cNvPr id="7" name="Picture 2" descr="REPUBLICA DE CHILE">
            <a:extLst>
              <a:ext uri="{FF2B5EF4-FFF2-40B4-BE49-F238E27FC236}">
                <a16:creationId xmlns:a16="http://schemas.microsoft.com/office/drawing/2014/main" id="{EDB5643C-8B04-47DD-B246-212C7535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4" y="799598"/>
            <a:ext cx="734090" cy="8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3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A86C-6F4F-406E-97EB-68528433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03"/>
          </a:xfrm>
        </p:spPr>
        <p:txBody>
          <a:bodyPr>
            <a:normAutofit fontScale="90000"/>
          </a:bodyPr>
          <a:lstStyle/>
          <a:p>
            <a:r>
              <a:rPr lang="es-ES" dirty="0"/>
              <a:t>Experiencia de aprendizaje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99B0C-3E4A-4006-8F3C-B2B0E607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335"/>
            <a:ext cx="7444563" cy="4826628"/>
          </a:xfrm>
        </p:spPr>
        <p:txBody>
          <a:bodyPr/>
          <a:lstStyle/>
          <a:p>
            <a:r>
              <a:rPr lang="es-ES" dirty="0"/>
              <a:t>Describen las características de su casa y lugar donde vive. </a:t>
            </a:r>
          </a:p>
          <a:p>
            <a:r>
              <a:rPr lang="es-ES" dirty="0"/>
              <a:t>Luego, expresan a través de la plástica (Dibujo, </a:t>
            </a:r>
            <a:r>
              <a:rPr lang="es-ES" dirty="0" err="1"/>
              <a:t>plasticina</a:t>
            </a:r>
            <a:r>
              <a:rPr lang="es-ES" dirty="0"/>
              <a:t>, tempera, </a:t>
            </a:r>
            <a:r>
              <a:rPr lang="es-ES" dirty="0" err="1"/>
              <a:t>etc</a:t>
            </a:r>
            <a:r>
              <a:rPr lang="es-ES" dirty="0"/>
              <a:t>), las características del lugar donde viven. </a:t>
            </a:r>
          </a:p>
          <a:p>
            <a:r>
              <a:rPr lang="es-ES" dirty="0"/>
              <a:t>Exponen sus trabajos, comentan o señalan cómo los confeccionaron e indican lo que más les gusta de su localidad.</a:t>
            </a:r>
          </a:p>
          <a:p>
            <a:pPr marL="0" indent="0" algn="r">
              <a:buNone/>
            </a:pPr>
            <a:endParaRPr lang="es-CL" sz="1200" dirty="0"/>
          </a:p>
          <a:p>
            <a:pPr marL="0" indent="0" algn="r">
              <a:buNone/>
            </a:pPr>
            <a:endParaRPr lang="es-CL" sz="1200" dirty="0"/>
          </a:p>
          <a:p>
            <a:pPr marL="0" indent="0" algn="r">
              <a:buNone/>
            </a:pPr>
            <a:endParaRPr lang="es-CL" sz="1200" dirty="0"/>
          </a:p>
          <a:p>
            <a:pPr marL="0" indent="0" algn="r">
              <a:buNone/>
            </a:pPr>
            <a:r>
              <a:rPr lang="es-CL" sz="1200" dirty="0"/>
              <a:t>(pueden tener registro fotográfico o guardar su trabajo para cuando volvamos al colegio) </a:t>
            </a:r>
          </a:p>
        </p:txBody>
      </p:sp>
      <p:pic>
        <p:nvPicPr>
          <p:cNvPr id="1026" name="Picture 2" descr="Booking.com: Casa de Campo en Carretera Austral , Puerto Cisnes ...">
            <a:extLst>
              <a:ext uri="{FF2B5EF4-FFF2-40B4-BE49-F238E27FC236}">
                <a16:creationId xmlns:a16="http://schemas.microsoft.com/office/drawing/2014/main" id="{4EBDB7D1-B663-4D1A-8006-749DEA01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32" y="3301410"/>
            <a:ext cx="3118884" cy="17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71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94</Words>
  <Application>Microsoft Office PowerPoint</Application>
  <PresentationFormat>Panorámica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Comprensión Del Entorno Sociocultural</vt:lpstr>
      <vt:lpstr>Experiencia de aprendizaje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Comprensión Del Entorno Sociocultural</dc:title>
  <dc:creator>Valeria Loyola Muñoz</dc:creator>
  <cp:lastModifiedBy>Valeria Loyola Muñoz</cp:lastModifiedBy>
  <cp:revision>2</cp:revision>
  <dcterms:created xsi:type="dcterms:W3CDTF">2020-05-06T19:07:14Z</dcterms:created>
  <dcterms:modified xsi:type="dcterms:W3CDTF">2020-05-06T19:37:28Z</dcterms:modified>
</cp:coreProperties>
</file>