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5/13/2020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255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63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51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63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93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44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292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83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41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5/13/2020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50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2818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32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3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2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7EE9B59-15F1-4B2C-BB06-1834B0597E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465" b="8178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9790" y="0"/>
            <a:ext cx="4662210" cy="6858000"/>
          </a:xfrm>
          <a:prstGeom prst="rect">
            <a:avLst/>
          </a:prstGeom>
          <a:solidFill>
            <a:schemeClr val="bg1">
              <a:alpha val="30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7B6D4D1-B988-457E-986C-12FB1339E6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9790" y="0"/>
            <a:ext cx="4662210" cy="6858000"/>
          </a:xfrm>
          <a:prstGeom prst="rect">
            <a:avLst/>
          </a:prstGeom>
          <a:solidFill>
            <a:srgbClr val="D739AE">
              <a:alpha val="40000"/>
            </a:srgb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93767" y="164592"/>
            <a:ext cx="4334256" cy="6528816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1787FC4-7EEE-4E04-8CAF-3D44F81592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96314" y="1340361"/>
            <a:ext cx="3729162" cy="3341700"/>
          </a:xfrm>
        </p:spPr>
        <p:txBody>
          <a:bodyPr>
            <a:normAutofit/>
          </a:bodyPr>
          <a:lstStyle/>
          <a:p>
            <a:r>
              <a:rPr lang="es-ES" sz="3600" dirty="0">
                <a:solidFill>
                  <a:schemeClr val="tx1"/>
                </a:solidFill>
              </a:rPr>
              <a:t>Comprensión del entorno sociocultural </a:t>
            </a:r>
            <a:endParaRPr lang="es-CL" sz="3600" dirty="0">
              <a:solidFill>
                <a:schemeClr val="tx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9B11E2E-49A4-42B7-A52E-86DF1848EF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4074" y="4731476"/>
            <a:ext cx="3793642" cy="970905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chemeClr val="tx1"/>
                </a:solidFill>
              </a:rPr>
              <a:t>Educadora de Párvulos: Valeria Loyola Muñoz 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8876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3E9CEA-D7F6-4D61-82BB-5DA44F481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60904"/>
          </a:xfrm>
        </p:spPr>
        <p:txBody>
          <a:bodyPr/>
          <a:lstStyle/>
          <a:p>
            <a:r>
              <a:rPr lang="es-ES" dirty="0"/>
              <a:t>Experiencia de aprendizaje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12D1E4-820B-4571-8569-4A013F851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403498"/>
            <a:ext cx="10058400" cy="4549246"/>
          </a:xfrm>
        </p:spPr>
        <p:txBody>
          <a:bodyPr>
            <a:normAutofit fontScale="92500" lnSpcReduction="20000"/>
          </a:bodyPr>
          <a:lstStyle/>
          <a:p>
            <a:r>
              <a:rPr lang="es-ES" sz="2800" dirty="0">
                <a:latin typeface="+mj-lt"/>
              </a:rPr>
              <a:t>Se organizan junto a sus familias para jugar a representar roles laborales de personas significativas de su familia o comunidad. </a:t>
            </a:r>
          </a:p>
          <a:p>
            <a:r>
              <a:rPr lang="es-ES" sz="2800" dirty="0">
                <a:latin typeface="+mj-lt"/>
              </a:rPr>
              <a:t>Para jugar, establecen acuerdos y eligen un rol, seleccionan diferentes vestimentas, accesorios, recursos educativos y acciones que realizarán. </a:t>
            </a:r>
          </a:p>
          <a:p>
            <a:r>
              <a:rPr lang="es-ES" sz="2800" dirty="0">
                <a:latin typeface="+mj-lt"/>
              </a:rPr>
              <a:t>Comparten ideas y opiniones, respondiendo a preguntas como: ¿Qué acciones realizamos para representar a un jardinero?, ¿y para un chofer de bus?, ¿en qué se parecen ambos roles?, ¿en qué se diferencian?, ¿por qué son importantes esos roles?, ¿cómo serían nuestras vidas si nadie realizara estos trabajos? </a:t>
            </a:r>
            <a:r>
              <a:rPr lang="es-ES" sz="1050" dirty="0"/>
              <a:t>(OAT 13 IA).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7431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432B88-4F29-4A6C-87CD-081C2599F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26987"/>
          </a:xfrm>
        </p:spPr>
        <p:txBody>
          <a:bodyPr>
            <a:noAutofit/>
          </a:bodyPr>
          <a:lstStyle/>
          <a:p>
            <a:r>
              <a:rPr lang="es-ES" sz="2800" dirty="0"/>
              <a:t>Pega una fotografía del rol que elegiste o dibújalo </a:t>
            </a:r>
            <a:endParaRPr lang="es-CL" sz="2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9701CD-9C74-4D45-A641-758FAA4AE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297172"/>
            <a:ext cx="10058400" cy="4655572"/>
          </a:xfrm>
        </p:spPr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748472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RegularSeedRightStep">
      <a:dk1>
        <a:srgbClr val="000000"/>
      </a:dk1>
      <a:lt1>
        <a:srgbClr val="FFFFFF"/>
      </a:lt1>
      <a:dk2>
        <a:srgbClr val="412724"/>
      </a:dk2>
      <a:lt2>
        <a:srgbClr val="E2E8E4"/>
      </a:lt2>
      <a:accent1>
        <a:srgbClr val="D739AE"/>
      </a:accent1>
      <a:accent2>
        <a:srgbClr val="C5275A"/>
      </a:accent2>
      <a:accent3>
        <a:srgbClr val="D74839"/>
      </a:accent3>
      <a:accent4>
        <a:srgbClr val="C57827"/>
      </a:accent4>
      <a:accent5>
        <a:srgbClr val="B0A72F"/>
      </a:accent5>
      <a:accent6>
        <a:srgbClr val="81B223"/>
      </a:accent6>
      <a:hlink>
        <a:srgbClr val="31944B"/>
      </a:hlink>
      <a:folHlink>
        <a:srgbClr val="7F7F7F"/>
      </a:folHlink>
    </a:clrScheme>
    <a:fontScheme name="Savon">
      <a:majorFont>
        <a:latin typeface="Century School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133</Words>
  <Application>Microsoft Office PowerPoint</Application>
  <PresentationFormat>Panorámica</PresentationFormat>
  <Paragraphs>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Century Schoolbook</vt:lpstr>
      <vt:lpstr>Franklin Gothic Book</vt:lpstr>
      <vt:lpstr>Garamond</vt:lpstr>
      <vt:lpstr>SavonVTI</vt:lpstr>
      <vt:lpstr>Comprensión del entorno sociocultural </vt:lpstr>
      <vt:lpstr>Experiencia de aprendizaje</vt:lpstr>
      <vt:lpstr>Pega una fotografía del rol que elegiste o dibújalo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Comprensión del entorno sociocultural</dc:title>
  <dc:creator>Valeria Loyola Muñoz</dc:creator>
  <cp:lastModifiedBy>Valeria Loyola Muñoz</cp:lastModifiedBy>
  <cp:revision>2</cp:revision>
  <dcterms:created xsi:type="dcterms:W3CDTF">2020-05-13T15:17:40Z</dcterms:created>
  <dcterms:modified xsi:type="dcterms:W3CDTF">2020-05-13T15:27:10Z</dcterms:modified>
</cp:coreProperties>
</file>