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43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563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96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49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65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91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390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061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874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668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91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342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74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343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805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07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8F1D-4ABB-4303-83B1-087BFD21F546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24A2DE-128C-4712-9CB4-CEF698CB4E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512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69B4F-86D5-42CD-A26F-AB8A3D146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Comprensión del entorno sociocultural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8EB47E-A7B6-45E1-9827-1BC442F9F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581" y="5156791"/>
            <a:ext cx="5763031" cy="446567"/>
          </a:xfrm>
        </p:spPr>
        <p:txBody>
          <a:bodyPr/>
          <a:lstStyle/>
          <a:p>
            <a:r>
              <a:rPr lang="es-ES" dirty="0"/>
              <a:t>Educadora de Párvulos: Valeria Loyola Muñoz </a:t>
            </a:r>
            <a:endParaRPr lang="es-C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E7ABCB-B16F-465E-A206-9668592F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74" y="3934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49" name="Imagen 2">
            <a:extLst>
              <a:ext uri="{FF2B5EF4-FFF2-40B4-BE49-F238E27FC236}">
                <a16:creationId xmlns:a16="http://schemas.microsoft.com/office/drawing/2014/main" id="{1460029D-F961-4E31-88AE-0AD261F1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01" y="820706"/>
            <a:ext cx="1068560" cy="96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C67014-6F04-483D-A388-924603B64E5B}"/>
              </a:ext>
            </a:extLst>
          </p:cNvPr>
          <p:cNvSpPr txBox="1"/>
          <p:nvPr/>
        </p:nvSpPr>
        <p:spPr>
          <a:xfrm>
            <a:off x="6096000" y="957943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Escuela Pedro Antonio Tejos</a:t>
            </a:r>
          </a:p>
          <a:p>
            <a:pPr algn="ctr"/>
            <a:r>
              <a:rPr lang="es-ES" dirty="0"/>
              <a:t>Pellines II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7377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2DFF45-C055-4D19-B3A4-C19D776FE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4" t="28992" r="43575" b="24651"/>
          <a:stretch/>
        </p:blipFill>
        <p:spPr>
          <a:xfrm>
            <a:off x="308343" y="0"/>
            <a:ext cx="11632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4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40D20-18B8-48F5-9B82-D477D15C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1797"/>
          </a:xfrm>
        </p:spPr>
        <p:txBody>
          <a:bodyPr/>
          <a:lstStyle/>
          <a:p>
            <a:r>
              <a:rPr lang="es-ES" dirty="0"/>
              <a:t>Actividad a realizar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37801F-8F87-430D-9BC5-823749C2B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Comentan, describen y representan paisajes y costumbres de distintas comunidades del país, a partir del cuento “El pequeño Meliñir”, de Víctor Carvajal. </a:t>
            </a:r>
          </a:p>
          <a:p>
            <a:r>
              <a:rPr lang="es-ES" dirty="0">
                <a:latin typeface="+mj-lt"/>
              </a:rPr>
              <a:t>El adulto puede mediar a través de preguntas como: ¿Qué te llamó la atención de los paisajes que observaron?, ¿qué diferencias encontraste entre los distintos paisajes que viste?, entre otras. </a:t>
            </a:r>
          </a:p>
          <a:p>
            <a:r>
              <a:rPr lang="es-ES" dirty="0">
                <a:latin typeface="+mj-lt"/>
              </a:rPr>
              <a:t>Finalmente, representan la parte del cuento que más les gustó e intercambian ideas y opiniones con sus familias. </a:t>
            </a:r>
            <a:r>
              <a:rPr lang="es-ES" sz="900" dirty="0"/>
              <a:t>(OAT 13 IA).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713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F34794-EA1E-4910-BBDB-21A5607DA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6" t="28837" r="42878" b="24341"/>
          <a:stretch/>
        </p:blipFill>
        <p:spPr>
          <a:xfrm>
            <a:off x="388272" y="0"/>
            <a:ext cx="11467030" cy="686167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C43489-DD5F-4671-9FAB-20B0DDF7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281" y="5238641"/>
            <a:ext cx="8911687" cy="1459871"/>
          </a:xfrm>
        </p:spPr>
        <p:txBody>
          <a:bodyPr>
            <a:normAutofit/>
          </a:bodyPr>
          <a:lstStyle/>
          <a:p>
            <a:r>
              <a:rPr lang="es-ES" dirty="0"/>
              <a:t>El pequeño Meliñir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809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F1766F7-D7D4-4BCF-932B-31812C2F8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9" t="29923" r="42704" b="24961"/>
          <a:stretch/>
        </p:blipFill>
        <p:spPr>
          <a:xfrm>
            <a:off x="382772" y="-12567"/>
            <a:ext cx="11557591" cy="68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1745CD6-E380-44BF-9F3A-2F25EACED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1" t="29302" r="43576" b="24341"/>
          <a:stretch/>
        </p:blipFill>
        <p:spPr>
          <a:xfrm>
            <a:off x="327837" y="-45070"/>
            <a:ext cx="11538097" cy="69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6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DC2390-7D61-4AC2-BEAC-276803235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1" t="29612" r="43227" b="24651"/>
          <a:stretch/>
        </p:blipFill>
        <p:spPr>
          <a:xfrm>
            <a:off x="285307" y="0"/>
            <a:ext cx="11621386" cy="68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8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43521C-5512-4812-9A52-7C81C6F54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5" t="28837" r="43140" b="24806"/>
          <a:stretch/>
        </p:blipFill>
        <p:spPr>
          <a:xfrm>
            <a:off x="318976" y="0"/>
            <a:ext cx="11546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77AF69-DACE-41B4-9426-E928ADB8A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2" t="28992" r="43489" b="24031"/>
          <a:stretch/>
        </p:blipFill>
        <p:spPr>
          <a:xfrm>
            <a:off x="318976" y="0"/>
            <a:ext cx="11621387" cy="68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7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08DB33-CA5F-47CF-B516-AE4CF5A39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4" t="28992" r="43663" b="24496"/>
          <a:stretch/>
        </p:blipFill>
        <p:spPr>
          <a:xfrm>
            <a:off x="435934" y="0"/>
            <a:ext cx="11376838" cy="68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9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111</Words>
  <Application>Microsoft Office PowerPoint</Application>
  <PresentationFormat>Panorámica</PresentationFormat>
  <Paragraphs>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Espiral</vt:lpstr>
      <vt:lpstr>Comprensión del entorno sociocultural </vt:lpstr>
      <vt:lpstr>Actividad a realizar </vt:lpstr>
      <vt:lpstr>El pequeño Meliñir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Comprensión del entorno sociocultural</dc:title>
  <dc:creator>Valeria Loyola Muñoz</dc:creator>
  <cp:lastModifiedBy>Valeria Loyola Muñoz</cp:lastModifiedBy>
  <cp:revision>2</cp:revision>
  <dcterms:created xsi:type="dcterms:W3CDTF">2020-05-24T23:56:51Z</dcterms:created>
  <dcterms:modified xsi:type="dcterms:W3CDTF">2020-05-25T00:16:03Z</dcterms:modified>
</cp:coreProperties>
</file>