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E379703D-B9C4-434F-8AA1-4026329DBFD9}" type="datetimeFigureOut">
              <a:rPr lang="es-CL" smtClean="0"/>
              <a:t>11-05-2020</a:t>
            </a:fld>
            <a:endParaRPr lang="es-CL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674E5D6-1D1A-4945-A76C-0E9761EB177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006355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9703D-B9C4-434F-8AA1-4026329DBFD9}" type="datetimeFigureOut">
              <a:rPr lang="es-CL" smtClean="0"/>
              <a:t>11-05-2020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4E5D6-1D1A-4945-A76C-0E9761EB177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27007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9703D-B9C4-434F-8AA1-4026329DBFD9}" type="datetimeFigureOut">
              <a:rPr lang="es-CL" smtClean="0"/>
              <a:t>11-05-2020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4E5D6-1D1A-4945-A76C-0E9761EB177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0672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9703D-B9C4-434F-8AA1-4026329DBFD9}" type="datetimeFigureOut">
              <a:rPr lang="es-CL" smtClean="0"/>
              <a:t>11-05-2020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4E5D6-1D1A-4945-A76C-0E9761EB177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78962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379703D-B9C4-434F-8AA1-4026329DBFD9}" type="datetimeFigureOut">
              <a:rPr lang="es-CL" smtClean="0"/>
              <a:t>11-05-2020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2674E5D6-1D1A-4945-A76C-0E9761EB177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4786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9703D-B9C4-434F-8AA1-4026329DBFD9}" type="datetimeFigureOut">
              <a:rPr lang="es-CL" smtClean="0"/>
              <a:t>11-05-2020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4E5D6-1D1A-4945-A76C-0E9761EB177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7687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9703D-B9C4-434F-8AA1-4026329DBFD9}" type="datetimeFigureOut">
              <a:rPr lang="es-CL" smtClean="0"/>
              <a:t>11-05-2020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4E5D6-1D1A-4945-A76C-0E9761EB177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2468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9703D-B9C4-434F-8AA1-4026329DBFD9}" type="datetimeFigureOut">
              <a:rPr lang="es-CL" smtClean="0"/>
              <a:t>11-05-2020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4E5D6-1D1A-4945-A76C-0E9761EB177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7146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9703D-B9C4-434F-8AA1-4026329DBFD9}" type="datetimeFigureOut">
              <a:rPr lang="es-CL" smtClean="0"/>
              <a:t>11-05-2020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4E5D6-1D1A-4945-A76C-0E9761EB177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06305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9703D-B9C4-434F-8AA1-4026329DBFD9}" type="datetimeFigureOut">
              <a:rPr lang="es-CL" smtClean="0"/>
              <a:t>11-05-2020</a:t>
            </a:fld>
            <a:endParaRPr lang="es-C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s-C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674E5D6-1D1A-4945-A76C-0E9761EB177F}" type="slidenum">
              <a:rPr lang="es-CL" smtClean="0"/>
              <a:t>‹Nº›</a:t>
            </a:fld>
            <a:endParaRPr lang="es-CL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72773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379703D-B9C4-434F-8AA1-4026329DBFD9}" type="datetimeFigureOut">
              <a:rPr lang="es-CL" smtClean="0"/>
              <a:t>11-05-2020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674E5D6-1D1A-4945-A76C-0E9761EB177F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48833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379703D-B9C4-434F-8AA1-4026329DBFD9}" type="datetimeFigureOut">
              <a:rPr lang="es-CL" smtClean="0"/>
              <a:t>11-05-2020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674E5D6-1D1A-4945-A76C-0E9761EB177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9663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29DD86-FA45-452E-BF54-F29E460B39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sz="5400" dirty="0"/>
              <a:t>Exploración del entorno natural </a:t>
            </a:r>
            <a:endParaRPr lang="es-CL" sz="54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D1B75DC-5AB8-4BD5-A9DA-D66562519D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Educadora de párvulos: Valeria Loyola Muñoz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550655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21E4F9-4C8F-496F-AF08-E5B06CAAF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484457"/>
          </a:xfrm>
        </p:spPr>
        <p:txBody>
          <a:bodyPr>
            <a:normAutofit fontScale="90000"/>
          </a:bodyPr>
          <a:lstStyle/>
          <a:p>
            <a:r>
              <a:rPr lang="es-ES" dirty="0"/>
              <a:t>Importancia del suelo 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8EABDAD-CD4C-4E8D-8E55-4F3A88B924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509823"/>
            <a:ext cx="10058400" cy="4525217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sz="2400" dirty="0"/>
              <a:t>Participan de la experiencia “¿Qué importancia tiene el suelo/tierra en la vida de los seres vivos?”. Intercambian sus conocimientos previos con sus padres a partir de preguntas como: ¿Qué es el suelo?, ¿cómo es el suelo en nuestro entorno?, ¿hay vida en el suelo?, ¿cómo podríamos saberlo? Organizados junto a un adulto realizan un recorrido por el patio de su casa, buscando algunos seres vivos que habitan en el suelo; por ejemplo, hormigas, caracoles, gusanos, orugas u otros. Luego, responden preguntas como: ¿Por qué es importante el suelo para la vida de estos animales?, ¿qué más necesitan para vivir? ¿Por qué nosotros necesitamos del suelo para vivir? Comparten sus opiniones y confeccionan con un material algo que vieron en el suelo (caracol, gusano, </a:t>
            </a:r>
            <a:r>
              <a:rPr lang="es-ES" sz="2400" dirty="0" err="1"/>
              <a:t>etc</a:t>
            </a:r>
            <a:r>
              <a:rPr lang="es-ES" sz="2400" dirty="0"/>
              <a:t>) </a:t>
            </a:r>
            <a:r>
              <a:rPr lang="es-ES" sz="1100" dirty="0"/>
              <a:t>(OAT 5 ).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8213045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5</TotalTime>
  <Words>174</Words>
  <Application>Microsoft Office PowerPoint</Application>
  <PresentationFormat>Panorámica</PresentationFormat>
  <Paragraphs>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Century Gothic</vt:lpstr>
      <vt:lpstr>Garamond</vt:lpstr>
      <vt:lpstr>Savon</vt:lpstr>
      <vt:lpstr>Exploración del entorno natural </vt:lpstr>
      <vt:lpstr>Importancia del suelo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Exploración del entorno natural </dc:title>
  <dc:creator>Valeria Loyola Muñoz</dc:creator>
  <cp:lastModifiedBy>Valeria Loyola Muñoz</cp:lastModifiedBy>
  <cp:revision>1</cp:revision>
  <dcterms:created xsi:type="dcterms:W3CDTF">2020-05-11T21:37:14Z</dcterms:created>
  <dcterms:modified xsi:type="dcterms:W3CDTF">2020-05-11T21:43:12Z</dcterms:modified>
</cp:coreProperties>
</file>