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3E88F6F1-1A35-4075-8230-6C9CF2E764F6}" type="datetimeFigureOut">
              <a:rPr lang="es-CL" smtClean="0"/>
              <a:t>28-05-2020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B290685F-7D79-442F-9B9A-91443117AA55}" type="slidenum">
              <a:rPr lang="es-CL" smtClean="0"/>
              <a:t>‹Nº›</a:t>
            </a:fld>
            <a:endParaRPr lang="es-CL"/>
          </a:p>
        </p:txBody>
      </p:sp>
    </p:spTree>
    <p:extLst>
      <p:ext uri="{BB962C8B-B14F-4D97-AF65-F5344CB8AC3E}">
        <p14:creationId xmlns:p14="http://schemas.microsoft.com/office/powerpoint/2010/main" val="171775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3E88F6F1-1A35-4075-8230-6C9CF2E764F6}" type="datetimeFigureOut">
              <a:rPr lang="es-CL" smtClean="0"/>
              <a:t>28-05-2020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B290685F-7D79-442F-9B9A-91443117AA55}" type="slidenum">
              <a:rPr lang="es-CL" smtClean="0"/>
              <a:t>‹Nº›</a:t>
            </a:fld>
            <a:endParaRPr lang="es-CL"/>
          </a:p>
        </p:txBody>
      </p:sp>
    </p:spTree>
    <p:extLst>
      <p:ext uri="{BB962C8B-B14F-4D97-AF65-F5344CB8AC3E}">
        <p14:creationId xmlns:p14="http://schemas.microsoft.com/office/powerpoint/2010/main" val="1696852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3E88F6F1-1A35-4075-8230-6C9CF2E764F6}" type="datetimeFigureOut">
              <a:rPr lang="es-CL" smtClean="0"/>
              <a:t>28-05-2020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B290685F-7D79-442F-9B9A-91443117AA55}" type="slidenum">
              <a:rPr lang="es-CL" smtClean="0"/>
              <a:t>‹Nº›</a:t>
            </a:fld>
            <a:endParaRPr lang="es-CL"/>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0878129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3E88F6F1-1A35-4075-8230-6C9CF2E764F6}" type="datetimeFigureOut">
              <a:rPr lang="es-CL" smtClean="0"/>
              <a:t>28-05-2020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B290685F-7D79-442F-9B9A-91443117AA55}" type="slidenum">
              <a:rPr lang="es-CL" smtClean="0"/>
              <a:t>‹Nº›</a:t>
            </a:fld>
            <a:endParaRPr lang="es-CL"/>
          </a:p>
        </p:txBody>
      </p:sp>
    </p:spTree>
    <p:extLst>
      <p:ext uri="{BB962C8B-B14F-4D97-AF65-F5344CB8AC3E}">
        <p14:creationId xmlns:p14="http://schemas.microsoft.com/office/powerpoint/2010/main" val="17618655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3E88F6F1-1A35-4075-8230-6C9CF2E764F6}" type="datetimeFigureOut">
              <a:rPr lang="es-CL" smtClean="0"/>
              <a:t>28-05-2020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B290685F-7D79-442F-9B9A-91443117AA55}" type="slidenum">
              <a:rPr lang="es-CL" smtClean="0"/>
              <a:t>‹Nº›</a:t>
            </a:fld>
            <a:endParaRPr lang="es-CL"/>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744374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3E88F6F1-1A35-4075-8230-6C9CF2E764F6}" type="datetimeFigureOut">
              <a:rPr lang="es-CL" smtClean="0"/>
              <a:t>28-05-2020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B290685F-7D79-442F-9B9A-91443117AA55}" type="slidenum">
              <a:rPr lang="es-CL" smtClean="0"/>
              <a:t>‹Nº›</a:t>
            </a:fld>
            <a:endParaRPr lang="es-CL"/>
          </a:p>
        </p:txBody>
      </p:sp>
    </p:spTree>
    <p:extLst>
      <p:ext uri="{BB962C8B-B14F-4D97-AF65-F5344CB8AC3E}">
        <p14:creationId xmlns:p14="http://schemas.microsoft.com/office/powerpoint/2010/main" val="27329100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3E88F6F1-1A35-4075-8230-6C9CF2E764F6}" type="datetimeFigureOut">
              <a:rPr lang="es-CL" smtClean="0"/>
              <a:t>28-05-2020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B290685F-7D79-442F-9B9A-91443117AA55}" type="slidenum">
              <a:rPr lang="es-CL" smtClean="0"/>
              <a:t>‹Nº›</a:t>
            </a:fld>
            <a:endParaRPr lang="es-CL"/>
          </a:p>
        </p:txBody>
      </p:sp>
    </p:spTree>
    <p:extLst>
      <p:ext uri="{BB962C8B-B14F-4D97-AF65-F5344CB8AC3E}">
        <p14:creationId xmlns:p14="http://schemas.microsoft.com/office/powerpoint/2010/main" val="40392679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3E88F6F1-1A35-4075-8230-6C9CF2E764F6}" type="datetimeFigureOut">
              <a:rPr lang="es-CL" smtClean="0"/>
              <a:t>28-05-2020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B290685F-7D79-442F-9B9A-91443117AA55}" type="slidenum">
              <a:rPr lang="es-CL" smtClean="0"/>
              <a:t>‹Nº›</a:t>
            </a:fld>
            <a:endParaRPr lang="es-CL"/>
          </a:p>
        </p:txBody>
      </p:sp>
    </p:spTree>
    <p:extLst>
      <p:ext uri="{BB962C8B-B14F-4D97-AF65-F5344CB8AC3E}">
        <p14:creationId xmlns:p14="http://schemas.microsoft.com/office/powerpoint/2010/main" val="3845575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3E88F6F1-1A35-4075-8230-6C9CF2E764F6}" type="datetimeFigureOut">
              <a:rPr lang="es-CL" smtClean="0"/>
              <a:t>28-05-2020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B290685F-7D79-442F-9B9A-91443117AA55}" type="slidenum">
              <a:rPr lang="es-CL" smtClean="0"/>
              <a:t>‹Nº›</a:t>
            </a:fld>
            <a:endParaRPr lang="es-CL"/>
          </a:p>
        </p:txBody>
      </p:sp>
    </p:spTree>
    <p:extLst>
      <p:ext uri="{BB962C8B-B14F-4D97-AF65-F5344CB8AC3E}">
        <p14:creationId xmlns:p14="http://schemas.microsoft.com/office/powerpoint/2010/main" val="3055698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3E88F6F1-1A35-4075-8230-6C9CF2E764F6}" type="datetimeFigureOut">
              <a:rPr lang="es-CL" smtClean="0"/>
              <a:t>28-05-2020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B290685F-7D79-442F-9B9A-91443117AA55}" type="slidenum">
              <a:rPr lang="es-CL" smtClean="0"/>
              <a:t>‹Nº›</a:t>
            </a:fld>
            <a:endParaRPr lang="es-CL"/>
          </a:p>
        </p:txBody>
      </p:sp>
    </p:spTree>
    <p:extLst>
      <p:ext uri="{BB962C8B-B14F-4D97-AF65-F5344CB8AC3E}">
        <p14:creationId xmlns:p14="http://schemas.microsoft.com/office/powerpoint/2010/main" val="3156518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3E88F6F1-1A35-4075-8230-6C9CF2E764F6}" type="datetimeFigureOut">
              <a:rPr lang="es-CL" smtClean="0"/>
              <a:t>28-05-2020</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B290685F-7D79-442F-9B9A-91443117AA55}" type="slidenum">
              <a:rPr lang="es-CL" smtClean="0"/>
              <a:t>‹Nº›</a:t>
            </a:fld>
            <a:endParaRPr lang="es-CL"/>
          </a:p>
        </p:txBody>
      </p:sp>
    </p:spTree>
    <p:extLst>
      <p:ext uri="{BB962C8B-B14F-4D97-AF65-F5344CB8AC3E}">
        <p14:creationId xmlns:p14="http://schemas.microsoft.com/office/powerpoint/2010/main" val="4088841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3E88F6F1-1A35-4075-8230-6C9CF2E764F6}" type="datetimeFigureOut">
              <a:rPr lang="es-CL" smtClean="0"/>
              <a:t>28-05-2020</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B290685F-7D79-442F-9B9A-91443117AA55}" type="slidenum">
              <a:rPr lang="es-CL" smtClean="0"/>
              <a:t>‹Nº›</a:t>
            </a:fld>
            <a:endParaRPr lang="es-CL"/>
          </a:p>
        </p:txBody>
      </p:sp>
    </p:spTree>
    <p:extLst>
      <p:ext uri="{BB962C8B-B14F-4D97-AF65-F5344CB8AC3E}">
        <p14:creationId xmlns:p14="http://schemas.microsoft.com/office/powerpoint/2010/main" val="2019249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3E88F6F1-1A35-4075-8230-6C9CF2E764F6}" type="datetimeFigureOut">
              <a:rPr lang="es-CL" smtClean="0"/>
              <a:t>28-05-2020</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B290685F-7D79-442F-9B9A-91443117AA55}" type="slidenum">
              <a:rPr lang="es-CL" smtClean="0"/>
              <a:t>‹Nº›</a:t>
            </a:fld>
            <a:endParaRPr lang="es-CL"/>
          </a:p>
        </p:txBody>
      </p:sp>
    </p:spTree>
    <p:extLst>
      <p:ext uri="{BB962C8B-B14F-4D97-AF65-F5344CB8AC3E}">
        <p14:creationId xmlns:p14="http://schemas.microsoft.com/office/powerpoint/2010/main" val="4009159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88F6F1-1A35-4075-8230-6C9CF2E764F6}" type="datetimeFigureOut">
              <a:rPr lang="es-CL" smtClean="0"/>
              <a:t>28-05-2020</a:t>
            </a:fld>
            <a:endParaRPr lang="es-CL"/>
          </a:p>
        </p:txBody>
      </p:sp>
      <p:sp>
        <p:nvSpPr>
          <p:cNvPr id="3" name="Footer Placeholder 2"/>
          <p:cNvSpPr>
            <a:spLocks noGrp="1"/>
          </p:cNvSpPr>
          <p:nvPr>
            <p:ph type="ftr" sz="quarter" idx="11"/>
          </p:nvPr>
        </p:nvSpPr>
        <p:spPr/>
        <p:txBody>
          <a:bodyPr/>
          <a:lstStyle/>
          <a:p>
            <a:endParaRPr lang="es-CL"/>
          </a:p>
        </p:txBody>
      </p:sp>
      <p:sp>
        <p:nvSpPr>
          <p:cNvPr id="4" name="Slide Number Placeholder 3"/>
          <p:cNvSpPr>
            <a:spLocks noGrp="1"/>
          </p:cNvSpPr>
          <p:nvPr>
            <p:ph type="sldNum" sz="quarter" idx="12"/>
          </p:nvPr>
        </p:nvSpPr>
        <p:spPr/>
        <p:txBody>
          <a:bodyPr/>
          <a:lstStyle/>
          <a:p>
            <a:fld id="{B290685F-7D79-442F-9B9A-91443117AA55}" type="slidenum">
              <a:rPr lang="es-CL" smtClean="0"/>
              <a:t>‹Nº›</a:t>
            </a:fld>
            <a:endParaRPr lang="es-CL"/>
          </a:p>
        </p:txBody>
      </p:sp>
    </p:spTree>
    <p:extLst>
      <p:ext uri="{BB962C8B-B14F-4D97-AF65-F5344CB8AC3E}">
        <p14:creationId xmlns:p14="http://schemas.microsoft.com/office/powerpoint/2010/main" val="2708548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3E88F6F1-1A35-4075-8230-6C9CF2E764F6}" type="datetimeFigureOut">
              <a:rPr lang="es-CL" smtClean="0"/>
              <a:t>28-05-2020</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B290685F-7D79-442F-9B9A-91443117AA55}" type="slidenum">
              <a:rPr lang="es-CL" smtClean="0"/>
              <a:t>‹Nº›</a:t>
            </a:fld>
            <a:endParaRPr lang="es-CL"/>
          </a:p>
        </p:txBody>
      </p:sp>
    </p:spTree>
    <p:extLst>
      <p:ext uri="{BB962C8B-B14F-4D97-AF65-F5344CB8AC3E}">
        <p14:creationId xmlns:p14="http://schemas.microsoft.com/office/powerpoint/2010/main" val="3994497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3E88F6F1-1A35-4075-8230-6C9CF2E764F6}" type="datetimeFigureOut">
              <a:rPr lang="es-CL" smtClean="0"/>
              <a:t>28-05-2020</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B290685F-7D79-442F-9B9A-91443117AA55}" type="slidenum">
              <a:rPr lang="es-CL" smtClean="0"/>
              <a:t>‹Nº›</a:t>
            </a:fld>
            <a:endParaRPr lang="es-CL"/>
          </a:p>
        </p:txBody>
      </p:sp>
    </p:spTree>
    <p:extLst>
      <p:ext uri="{BB962C8B-B14F-4D97-AF65-F5344CB8AC3E}">
        <p14:creationId xmlns:p14="http://schemas.microsoft.com/office/powerpoint/2010/main" val="1583032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E88F6F1-1A35-4075-8230-6C9CF2E764F6}" type="datetimeFigureOut">
              <a:rPr lang="es-CL" smtClean="0"/>
              <a:t>28-05-2020</a:t>
            </a:fld>
            <a:endParaRPr lang="es-CL"/>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CL"/>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290685F-7D79-442F-9B9A-91443117AA55}" type="slidenum">
              <a:rPr lang="es-CL" smtClean="0"/>
              <a:t>‹Nº›</a:t>
            </a:fld>
            <a:endParaRPr lang="es-CL"/>
          </a:p>
        </p:txBody>
      </p:sp>
    </p:spTree>
    <p:extLst>
      <p:ext uri="{BB962C8B-B14F-4D97-AF65-F5344CB8AC3E}">
        <p14:creationId xmlns:p14="http://schemas.microsoft.com/office/powerpoint/2010/main" val="15195771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E7DDF66-FCE7-4D93-97ED-B32AC93C69AF}"/>
              </a:ext>
            </a:extLst>
          </p:cNvPr>
          <p:cNvSpPr>
            <a:spLocks noGrp="1"/>
          </p:cNvSpPr>
          <p:nvPr>
            <p:ph type="ctrTitle"/>
          </p:nvPr>
        </p:nvSpPr>
        <p:spPr>
          <a:xfrm>
            <a:off x="1507066" y="2404533"/>
            <a:ext cx="8062235" cy="2305689"/>
          </a:xfrm>
        </p:spPr>
        <p:txBody>
          <a:bodyPr/>
          <a:lstStyle/>
          <a:p>
            <a:r>
              <a:rPr lang="es-ES" dirty="0"/>
              <a:t>Exploración del entorno natural </a:t>
            </a:r>
            <a:endParaRPr lang="es-CL" dirty="0"/>
          </a:p>
        </p:txBody>
      </p:sp>
      <p:sp>
        <p:nvSpPr>
          <p:cNvPr id="3" name="Subtítulo 2">
            <a:extLst>
              <a:ext uri="{FF2B5EF4-FFF2-40B4-BE49-F238E27FC236}">
                <a16:creationId xmlns:a16="http://schemas.microsoft.com/office/drawing/2014/main" id="{4E80823C-7239-4EA9-B7DC-54537A4171CC}"/>
              </a:ext>
            </a:extLst>
          </p:cNvPr>
          <p:cNvSpPr>
            <a:spLocks noGrp="1"/>
          </p:cNvSpPr>
          <p:nvPr>
            <p:ph type="subTitle" idx="1"/>
          </p:nvPr>
        </p:nvSpPr>
        <p:spPr>
          <a:xfrm>
            <a:off x="2070592" y="5560828"/>
            <a:ext cx="7766936" cy="448141"/>
          </a:xfrm>
        </p:spPr>
        <p:txBody>
          <a:bodyPr/>
          <a:lstStyle/>
          <a:p>
            <a:r>
              <a:rPr lang="es-ES" dirty="0"/>
              <a:t>Educadora de párvulos: Valeria Nicole Loyola Muñoz </a:t>
            </a:r>
            <a:endParaRPr lang="es-CL" dirty="0"/>
          </a:p>
        </p:txBody>
      </p:sp>
    </p:spTree>
    <p:extLst>
      <p:ext uri="{BB962C8B-B14F-4D97-AF65-F5344CB8AC3E}">
        <p14:creationId xmlns:p14="http://schemas.microsoft.com/office/powerpoint/2010/main" val="28381309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CDDC7B1-0EA6-4D21-AD19-0AB9F96A5FAE}"/>
              </a:ext>
            </a:extLst>
          </p:cNvPr>
          <p:cNvSpPr>
            <a:spLocks noGrp="1"/>
          </p:cNvSpPr>
          <p:nvPr>
            <p:ph type="title"/>
          </p:nvPr>
        </p:nvSpPr>
        <p:spPr>
          <a:xfrm>
            <a:off x="838200" y="365125"/>
            <a:ext cx="10515600" cy="591805"/>
          </a:xfrm>
        </p:spPr>
        <p:txBody>
          <a:bodyPr>
            <a:normAutofit fontScale="90000"/>
          </a:bodyPr>
          <a:lstStyle/>
          <a:p>
            <a:r>
              <a:rPr lang="es-ES" dirty="0"/>
              <a:t>Actividad a realizar </a:t>
            </a:r>
            <a:endParaRPr lang="es-CL" dirty="0"/>
          </a:p>
        </p:txBody>
      </p:sp>
      <p:sp>
        <p:nvSpPr>
          <p:cNvPr id="3" name="Marcador de contenido 2">
            <a:extLst>
              <a:ext uri="{FF2B5EF4-FFF2-40B4-BE49-F238E27FC236}">
                <a16:creationId xmlns:a16="http://schemas.microsoft.com/office/drawing/2014/main" id="{69E2DCE6-DC4C-4CC3-9683-60AFFBF7A523}"/>
              </a:ext>
            </a:extLst>
          </p:cNvPr>
          <p:cNvSpPr>
            <a:spLocks noGrp="1"/>
          </p:cNvSpPr>
          <p:nvPr>
            <p:ph idx="1"/>
          </p:nvPr>
        </p:nvSpPr>
        <p:spPr>
          <a:xfrm>
            <a:off x="838200" y="1158949"/>
            <a:ext cx="10515600" cy="5018014"/>
          </a:xfrm>
        </p:spPr>
        <p:txBody>
          <a:bodyPr>
            <a:normAutofit lnSpcReduction="10000"/>
          </a:bodyPr>
          <a:lstStyle/>
          <a:p>
            <a:pPr algn="just"/>
            <a:r>
              <a:rPr lang="es-ES" sz="2400" dirty="0"/>
              <a:t>Participan de la experiencia “Mi almácigo”. Para ello, observan semillas de crecimiento rápido; por ejemplo, ciboulette, cilantro, perejil y orégano. Comparten sus conocimientos previos junto a sus familias, realizando una lluvia de ideas sobre “la semilla”. </a:t>
            </a:r>
          </a:p>
          <a:p>
            <a:pPr algn="just"/>
            <a:r>
              <a:rPr lang="es-ES" sz="2400" dirty="0"/>
              <a:t>Luego, preparan almácigos utilizando material de desecho y plantan las semillas (cualquier semilla que tengan), que deberán ser cuidadas y observadas por varios días, registrando los cambios que puedan apreciar en ellos. </a:t>
            </a:r>
          </a:p>
          <a:p>
            <a:pPr algn="just"/>
            <a:r>
              <a:rPr lang="es-ES" sz="2400" dirty="0"/>
              <a:t>Cuando las semillas hayan germinado, intercambian ideas en torno a preguntas como: ¿Qué cambios han observado en las semillas?, ¿qué les ha llamado la atención?, ¿qué podemos hacer ahora con estas semillas germinadas? Establecen acuerdos para determinar lo que harán con sus hortalizas; por ejemplo, trasplantar a un huerto, llevarla a la escuela, cosechar y utilizarla en preparar algún alimento </a:t>
            </a:r>
            <a:r>
              <a:rPr lang="es-ES" sz="1100" dirty="0"/>
              <a:t>(OA 6 IA). </a:t>
            </a:r>
            <a:endParaRPr lang="es-CL" dirty="0"/>
          </a:p>
        </p:txBody>
      </p:sp>
    </p:spTree>
    <p:extLst>
      <p:ext uri="{BB962C8B-B14F-4D97-AF65-F5344CB8AC3E}">
        <p14:creationId xmlns:p14="http://schemas.microsoft.com/office/powerpoint/2010/main" val="4197403764"/>
      </p:ext>
    </p:extLst>
  </p:cSld>
  <p:clrMapOvr>
    <a:masterClrMapping/>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6</TotalTime>
  <Words>176</Words>
  <Application>Microsoft Office PowerPoint</Application>
  <PresentationFormat>Panorámica</PresentationFormat>
  <Paragraphs>6</Paragraphs>
  <Slides>2</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vt:i4>
      </vt:variant>
    </vt:vector>
  </HeadingPairs>
  <TitlesOfParts>
    <vt:vector size="6" baseType="lpstr">
      <vt:lpstr>Arial</vt:lpstr>
      <vt:lpstr>Trebuchet MS</vt:lpstr>
      <vt:lpstr>Wingdings 3</vt:lpstr>
      <vt:lpstr>Faceta</vt:lpstr>
      <vt:lpstr>Exploración del entorno natural </vt:lpstr>
      <vt:lpstr>Actividad a realizar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Natural </dc:title>
  <dc:creator>Valeria Loyola Muñoz</dc:creator>
  <cp:lastModifiedBy>Valeria Loyola Muñoz</cp:lastModifiedBy>
  <cp:revision>2</cp:revision>
  <dcterms:created xsi:type="dcterms:W3CDTF">2020-05-25T01:26:14Z</dcterms:created>
  <dcterms:modified xsi:type="dcterms:W3CDTF">2020-05-28T22:08:44Z</dcterms:modified>
</cp:coreProperties>
</file>