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650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046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92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72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3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99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63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44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358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34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3C682-5A7C-4239-9FF1-E23701BA2C8A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F61A-FE6B-4733-B9B8-7EA5EF63D6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77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4831521" y="3789040"/>
            <a:ext cx="4312479" cy="161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53499"/>
            <a:ext cx="2016224" cy="295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367444" y="2044005"/>
            <a:ext cx="4503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Hoy aprenderemos: 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19070" y="2751891"/>
            <a:ext cx="4622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</a:rPr>
              <a:t>Los números</a:t>
            </a:r>
          </a:p>
        </p:txBody>
      </p:sp>
      <p:sp>
        <p:nvSpPr>
          <p:cNvPr id="9" name="8 Llamada ovalada"/>
          <p:cNvSpPr/>
          <p:nvPr/>
        </p:nvSpPr>
        <p:spPr>
          <a:xfrm>
            <a:off x="611560" y="1628800"/>
            <a:ext cx="3024336" cy="1123091"/>
          </a:xfrm>
          <a:prstGeom prst="wedgeEllipseCallout">
            <a:avLst>
              <a:gd name="adj1" fmla="val 25136"/>
              <a:gd name="adj2" fmla="val 7871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Que divertido es aprender los número del 1 al 5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4580473" y="5747019"/>
            <a:ext cx="4532784" cy="10934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Educadora de Párvulos: Verónica Rodríguez</a:t>
            </a:r>
          </a:p>
          <a:p>
            <a:pPr algn="ctr"/>
            <a:r>
              <a:rPr lang="es-CL" b="1" dirty="0" err="1" smtClean="0">
                <a:solidFill>
                  <a:schemeClr val="tx1"/>
                </a:solidFill>
              </a:rPr>
              <a:t>Kinder</a:t>
            </a:r>
            <a:r>
              <a:rPr lang="es-CL" b="1" dirty="0" smtClean="0">
                <a:solidFill>
                  <a:schemeClr val="tx1"/>
                </a:solidFill>
              </a:rPr>
              <a:t> y Pre </a:t>
            </a:r>
            <a:r>
              <a:rPr lang="es-CL" b="1" dirty="0" err="1" smtClean="0">
                <a:solidFill>
                  <a:schemeClr val="tx1"/>
                </a:solidFill>
              </a:rPr>
              <a:t>Kinder</a:t>
            </a:r>
            <a:endParaRPr lang="es-CL" b="1" dirty="0" smtClean="0">
              <a:solidFill>
                <a:schemeClr val="tx1"/>
              </a:solidFill>
            </a:endParaRP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Escuela Pedro Antonio Tejos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1521" y="6193478"/>
            <a:ext cx="640135" cy="664522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5497349" y="901358"/>
            <a:ext cx="2052672" cy="9725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OA 6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Pensamiento  matemático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6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11" b="50000"/>
          <a:stretch/>
        </p:blipFill>
        <p:spPr bwMode="auto">
          <a:xfrm>
            <a:off x="1331640" y="2420888"/>
            <a:ext cx="2592290" cy="265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283968" y="1967482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</a:t>
            </a:r>
            <a:r>
              <a:rPr lang="es-CL" dirty="0"/>
              <a:t>Dibuja la cantidad de galletas según el número indicado. </a:t>
            </a:r>
          </a:p>
        </p:txBody>
      </p:sp>
    </p:spTree>
    <p:extLst>
      <p:ext uri="{BB962C8B-B14F-4D97-AF65-F5344CB8AC3E}">
        <p14:creationId xmlns:p14="http://schemas.microsoft.com/office/powerpoint/2010/main" val="389373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4" r="40276" b="50000"/>
          <a:stretch/>
        </p:blipFill>
        <p:spPr bwMode="auto">
          <a:xfrm>
            <a:off x="1418393" y="2276872"/>
            <a:ext cx="2376264" cy="26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106588" y="195370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 </a:t>
            </a:r>
            <a:r>
              <a:rPr lang="es-CL" dirty="0" smtClean="0"/>
              <a:t>Toca con tu dedo</a:t>
            </a:r>
            <a:r>
              <a:rPr lang="es-CL" dirty="0" smtClean="0"/>
              <a:t> </a:t>
            </a:r>
            <a:r>
              <a:rPr lang="es-CL" dirty="0"/>
              <a:t>la cantidad de </a:t>
            </a:r>
            <a:r>
              <a:rPr lang="es-CL" dirty="0" err="1" smtClean="0"/>
              <a:t>Elmos</a:t>
            </a:r>
            <a:r>
              <a:rPr lang="es-CL" dirty="0" smtClean="0"/>
              <a:t> </a:t>
            </a:r>
            <a:r>
              <a:rPr lang="es-CL" dirty="0"/>
              <a:t>según el número. </a:t>
            </a:r>
          </a:p>
        </p:txBody>
      </p:sp>
      <p:pic>
        <p:nvPicPr>
          <p:cNvPr id="14338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33" y="2579433"/>
            <a:ext cx="1547812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85" y="3008263"/>
            <a:ext cx="1358001" cy="13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544" y="4280394"/>
            <a:ext cx="1358001" cy="13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303020"/>
            <a:ext cx="1358001" cy="13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310" y="2579433"/>
            <a:ext cx="1358001" cy="13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37" y="4304481"/>
            <a:ext cx="1358001" cy="13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08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1" r="21145" b="50000"/>
          <a:stretch/>
        </p:blipFill>
        <p:spPr bwMode="auto">
          <a:xfrm>
            <a:off x="1331640" y="2564904"/>
            <a:ext cx="2448272" cy="265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106588" y="195370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 </a:t>
            </a:r>
            <a:r>
              <a:rPr lang="es-CL" dirty="0" smtClean="0"/>
              <a:t>Toca con tu dedo</a:t>
            </a:r>
            <a:r>
              <a:rPr lang="es-CL" dirty="0" smtClean="0"/>
              <a:t> </a:t>
            </a:r>
            <a:r>
              <a:rPr lang="es-CL" dirty="0"/>
              <a:t>la cantidad de </a:t>
            </a:r>
            <a:r>
              <a:rPr lang="es-CL" dirty="0" err="1" smtClean="0"/>
              <a:t>Elmos</a:t>
            </a:r>
            <a:r>
              <a:rPr lang="es-CL" dirty="0" smtClean="0"/>
              <a:t> </a:t>
            </a:r>
            <a:r>
              <a:rPr lang="es-CL" dirty="0"/>
              <a:t>según el número. </a:t>
            </a:r>
          </a:p>
        </p:txBody>
      </p:sp>
      <p:pic>
        <p:nvPicPr>
          <p:cNvPr id="8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088" y="2580686"/>
            <a:ext cx="1547812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15" y="2667796"/>
            <a:ext cx="1373592" cy="137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15" y="4153719"/>
            <a:ext cx="1547812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470" y="4207890"/>
            <a:ext cx="1703307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721" y="3198616"/>
            <a:ext cx="1387788" cy="13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06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7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r="59952" b="50000"/>
          <a:stretch/>
        </p:blipFill>
        <p:spPr bwMode="auto">
          <a:xfrm>
            <a:off x="1883977" y="2602801"/>
            <a:ext cx="1607904" cy="170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4" t="4822" r="40276" b="50000"/>
          <a:stretch/>
        </p:blipFill>
        <p:spPr bwMode="auto">
          <a:xfrm>
            <a:off x="1982271" y="4302888"/>
            <a:ext cx="1526913" cy="169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694" y="4145579"/>
            <a:ext cx="1704207" cy="170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172" y="2782028"/>
            <a:ext cx="1559291" cy="155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58" y="4193906"/>
            <a:ext cx="1657761" cy="15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4283968" y="2123121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</a:t>
            </a:r>
            <a:r>
              <a:rPr lang="es-CL" dirty="0"/>
              <a:t>Cuenta la cantidad de </a:t>
            </a:r>
            <a:r>
              <a:rPr lang="es-CL" dirty="0" err="1" smtClean="0"/>
              <a:t>Elmos</a:t>
            </a:r>
            <a:r>
              <a:rPr lang="es-CL" dirty="0" smtClean="0"/>
              <a:t> y une con tu dedo </a:t>
            </a:r>
            <a:r>
              <a:rPr lang="es-CL" dirty="0"/>
              <a:t>el número que corresponda.</a:t>
            </a:r>
          </a:p>
        </p:txBody>
      </p:sp>
    </p:spTree>
    <p:extLst>
      <p:ext uri="{BB962C8B-B14F-4D97-AF65-F5344CB8AC3E}">
        <p14:creationId xmlns:p14="http://schemas.microsoft.com/office/powerpoint/2010/main" val="1130144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1" r="21145" b="50000"/>
          <a:stretch/>
        </p:blipFill>
        <p:spPr bwMode="auto">
          <a:xfrm>
            <a:off x="1331640" y="2564904"/>
            <a:ext cx="2448272" cy="265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878" y="3056186"/>
            <a:ext cx="1547812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elmo dibuj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820" y="3034690"/>
            <a:ext cx="1587563" cy="15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283968" y="2132856"/>
            <a:ext cx="4860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 </a:t>
            </a:r>
            <a:r>
              <a:rPr lang="es-CL" dirty="0"/>
              <a:t>Con la ayuda de tu </a:t>
            </a:r>
            <a:r>
              <a:rPr lang="es-CL" dirty="0" smtClean="0"/>
              <a:t>mamá</a:t>
            </a:r>
            <a:r>
              <a:rPr lang="es-CL" dirty="0" smtClean="0"/>
              <a:t> </a:t>
            </a:r>
            <a:r>
              <a:rPr lang="es-CL" dirty="0"/>
              <a:t>identifica cuántos Elmo faltan para completar la cantidad indicada.  </a:t>
            </a:r>
          </a:p>
        </p:txBody>
      </p:sp>
    </p:spTree>
    <p:extLst>
      <p:ext uri="{BB962C8B-B14F-4D97-AF65-F5344CB8AC3E}">
        <p14:creationId xmlns:p14="http://schemas.microsoft.com/office/powerpoint/2010/main" val="2638258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11" b="50000"/>
          <a:stretch/>
        </p:blipFill>
        <p:spPr bwMode="auto">
          <a:xfrm>
            <a:off x="1403648" y="3037561"/>
            <a:ext cx="2350720" cy="240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283968" y="2132856"/>
            <a:ext cx="4860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 </a:t>
            </a:r>
            <a:r>
              <a:rPr lang="es-CL" dirty="0"/>
              <a:t>Con la ayuda de </a:t>
            </a:r>
            <a:r>
              <a:rPr lang="es-CL" dirty="0" smtClean="0"/>
              <a:t>tu mamá identifica </a:t>
            </a:r>
            <a:r>
              <a:rPr lang="es-CL" dirty="0"/>
              <a:t>cuántos Elmo faltan para completar la cantidad indicada.  </a:t>
            </a:r>
          </a:p>
        </p:txBody>
      </p:sp>
      <p:pic>
        <p:nvPicPr>
          <p:cNvPr id="7" name="Picture 2" descr="Resultado de imagen para elmo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878" y="3056186"/>
            <a:ext cx="1308918" cy="13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elmo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796" y="3056186"/>
            <a:ext cx="1308918" cy="13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elmo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93971"/>
            <a:ext cx="1308918" cy="130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67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75" b="50000"/>
          <a:stretch/>
        </p:blipFill>
        <p:spPr bwMode="auto">
          <a:xfrm>
            <a:off x="1115616" y="1976041"/>
            <a:ext cx="2423562" cy="278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dibujo de el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3052323" cy="332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</p:spTree>
    <p:extLst>
      <p:ext uri="{BB962C8B-B14F-4D97-AF65-F5344CB8AC3E}">
        <p14:creationId xmlns:p14="http://schemas.microsoft.com/office/powerpoint/2010/main" val="276555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r="59952" b="50000"/>
          <a:stretch/>
        </p:blipFill>
        <p:spPr bwMode="auto">
          <a:xfrm>
            <a:off x="1187624" y="1949747"/>
            <a:ext cx="2448272" cy="258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68181"/>
            <a:ext cx="1584176" cy="232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68181"/>
            <a:ext cx="1933575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</p:spTree>
    <p:extLst>
      <p:ext uri="{BB962C8B-B14F-4D97-AF65-F5344CB8AC3E}">
        <p14:creationId xmlns:p14="http://schemas.microsoft.com/office/powerpoint/2010/main" val="296521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4" r="40276" b="50000"/>
          <a:stretch/>
        </p:blipFill>
        <p:spPr bwMode="auto">
          <a:xfrm>
            <a:off x="1403648" y="1954117"/>
            <a:ext cx="2376264" cy="26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Resultado de imagen para dibujo de el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54117"/>
            <a:ext cx="2942421" cy="173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Resultado de imagen para dibujo de elm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19085"/>
            <a:ext cx="231500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Resultado de imagen para dibujo de elm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64902"/>
            <a:ext cx="1926006" cy="16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</p:spTree>
    <p:extLst>
      <p:ext uri="{BB962C8B-B14F-4D97-AF65-F5344CB8AC3E}">
        <p14:creationId xmlns:p14="http://schemas.microsoft.com/office/powerpoint/2010/main" val="296521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1" r="21145" b="50000"/>
          <a:stretch/>
        </p:blipFill>
        <p:spPr bwMode="auto">
          <a:xfrm>
            <a:off x="1187624" y="2008063"/>
            <a:ext cx="2448272" cy="265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72452"/>
            <a:ext cx="1899150" cy="18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016" y="2104219"/>
            <a:ext cx="1954552" cy="185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72914"/>
            <a:ext cx="1913361" cy="181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63338"/>
            <a:ext cx="1782009" cy="168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</p:spTree>
    <p:extLst>
      <p:ext uri="{BB962C8B-B14F-4D97-AF65-F5344CB8AC3E}">
        <p14:creationId xmlns:p14="http://schemas.microsoft.com/office/powerpoint/2010/main" val="296521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11" b="50000"/>
          <a:stretch/>
        </p:blipFill>
        <p:spPr bwMode="auto">
          <a:xfrm>
            <a:off x="1043606" y="2220503"/>
            <a:ext cx="2812197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653" y="2060849"/>
            <a:ext cx="1429515" cy="142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383" y="2129039"/>
            <a:ext cx="1429515" cy="142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81" y="4365104"/>
            <a:ext cx="1429515" cy="142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531" y="4386064"/>
            <a:ext cx="1429515" cy="142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96" y="3253273"/>
            <a:ext cx="1429515" cy="142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</p:spTree>
    <p:extLst>
      <p:ext uri="{BB962C8B-B14F-4D97-AF65-F5344CB8AC3E}">
        <p14:creationId xmlns:p14="http://schemas.microsoft.com/office/powerpoint/2010/main" val="296521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75" b="50000"/>
          <a:stretch/>
        </p:blipFill>
        <p:spPr bwMode="auto">
          <a:xfrm>
            <a:off x="1115616" y="1976041"/>
            <a:ext cx="2423562" cy="278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283968" y="220486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 </a:t>
            </a:r>
            <a:r>
              <a:rPr lang="es-CL" dirty="0" smtClean="0"/>
              <a:t>Toca</a:t>
            </a:r>
            <a:r>
              <a:rPr lang="es-CL" dirty="0" smtClean="0"/>
              <a:t> </a:t>
            </a:r>
            <a:r>
              <a:rPr lang="es-CL" dirty="0"/>
              <a:t>la cantidad de galletas según el número. </a:t>
            </a:r>
          </a:p>
        </p:txBody>
      </p:sp>
      <p:pic>
        <p:nvPicPr>
          <p:cNvPr id="18434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008" y="3021169"/>
            <a:ext cx="1741577" cy="174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202" y="3412506"/>
            <a:ext cx="1363199" cy="13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04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976" y="2822833"/>
            <a:ext cx="1923384" cy="121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0844"/>
            <a:ext cx="1728192" cy="13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85" y="4035166"/>
            <a:ext cx="1632723" cy="139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r="59952" b="50000"/>
          <a:stretch/>
        </p:blipFill>
        <p:spPr bwMode="auto">
          <a:xfrm>
            <a:off x="1883976" y="2602800"/>
            <a:ext cx="1751919" cy="185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4" r="40276" b="50000"/>
          <a:stretch/>
        </p:blipFill>
        <p:spPr bwMode="auto">
          <a:xfrm>
            <a:off x="2080463" y="4410100"/>
            <a:ext cx="1569999" cy="157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283968" y="1967482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</a:t>
            </a:r>
            <a:r>
              <a:rPr lang="es-CL" dirty="0"/>
              <a:t>Cuenta la cantidad de galletas y </a:t>
            </a:r>
            <a:r>
              <a:rPr lang="es-CL" dirty="0" smtClean="0"/>
              <a:t> toca con tu dedo </a:t>
            </a:r>
            <a:r>
              <a:rPr lang="es-CL" dirty="0"/>
              <a:t>el número que corresponda.</a:t>
            </a:r>
          </a:p>
        </p:txBody>
      </p:sp>
    </p:spTree>
    <p:extLst>
      <p:ext uri="{BB962C8B-B14F-4D97-AF65-F5344CB8AC3E}">
        <p14:creationId xmlns:p14="http://schemas.microsoft.com/office/powerpoint/2010/main" val="293498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" y="0"/>
            <a:ext cx="912705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908055" y="1052736"/>
            <a:ext cx="3265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Qué número es?</a:t>
            </a:r>
          </a:p>
        </p:txBody>
      </p:sp>
      <p:pic>
        <p:nvPicPr>
          <p:cNvPr id="6" name="Picture 4" descr="Resultado de imagen para dibujo de los numeros del 1 al 5 a col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1" r="21145" b="50000"/>
          <a:stretch/>
        </p:blipFill>
        <p:spPr bwMode="auto">
          <a:xfrm>
            <a:off x="1191250" y="2276872"/>
            <a:ext cx="2448272" cy="265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482" y="2740726"/>
            <a:ext cx="1649299" cy="1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64" y="3892510"/>
            <a:ext cx="1649299" cy="1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132" y="4846661"/>
            <a:ext cx="1649299" cy="1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395" y="2634673"/>
            <a:ext cx="1649299" cy="1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765" y="3807087"/>
            <a:ext cx="1649299" cy="1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62" y="4846661"/>
            <a:ext cx="1649299" cy="10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106588" y="195370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 </a:t>
            </a:r>
            <a:r>
              <a:rPr lang="es-CL" dirty="0" smtClean="0"/>
              <a:t>Toca </a:t>
            </a:r>
            <a:r>
              <a:rPr lang="es-CL" dirty="0" smtClean="0"/>
              <a:t> </a:t>
            </a:r>
            <a:r>
              <a:rPr lang="es-CL" dirty="0"/>
              <a:t>la cantidad de galletas según el número. </a:t>
            </a:r>
          </a:p>
        </p:txBody>
      </p:sp>
    </p:spTree>
    <p:extLst>
      <p:ext uri="{BB962C8B-B14F-4D97-AF65-F5344CB8AC3E}">
        <p14:creationId xmlns:p14="http://schemas.microsoft.com/office/powerpoint/2010/main" val="1434827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230</Words>
  <Application>Microsoft Office PowerPoint</Application>
  <PresentationFormat>Presentación en pantalla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Cooper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Alvarado</dc:creator>
  <cp:lastModifiedBy>Usuario de Windows</cp:lastModifiedBy>
  <cp:revision>8</cp:revision>
  <dcterms:created xsi:type="dcterms:W3CDTF">2019-06-17T20:54:23Z</dcterms:created>
  <dcterms:modified xsi:type="dcterms:W3CDTF">2020-05-01T01:30:04Z</dcterms:modified>
</cp:coreProperties>
</file>