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1E63-FE96-494C-9CC6-76CABC562DFB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4AA3-ED50-4A1C-A535-2A1FC8CCE2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416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1E63-FE96-494C-9CC6-76CABC562DFB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4AA3-ED50-4A1C-A535-2A1FC8CCE2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16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1E63-FE96-494C-9CC6-76CABC562DFB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4AA3-ED50-4A1C-A535-2A1FC8CCE2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173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1E63-FE96-494C-9CC6-76CABC562DFB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4AA3-ED50-4A1C-A535-2A1FC8CCE2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147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1E63-FE96-494C-9CC6-76CABC562DFB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4AA3-ED50-4A1C-A535-2A1FC8CCE2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662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1E63-FE96-494C-9CC6-76CABC562DFB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4AA3-ED50-4A1C-A535-2A1FC8CCE2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593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1E63-FE96-494C-9CC6-76CABC562DFB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4AA3-ED50-4A1C-A535-2A1FC8CCE2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432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1E63-FE96-494C-9CC6-76CABC562DFB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4AA3-ED50-4A1C-A535-2A1FC8CCE2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916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1E63-FE96-494C-9CC6-76CABC562DFB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4AA3-ED50-4A1C-A535-2A1FC8CCE2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108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1E63-FE96-494C-9CC6-76CABC562DFB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4AA3-ED50-4A1C-A535-2A1FC8CCE2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192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1E63-FE96-494C-9CC6-76CABC562DFB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4AA3-ED50-4A1C-A535-2A1FC8CCE2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387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01E63-FE96-494C-9CC6-76CABC562DFB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4AA3-ED50-4A1C-A535-2A1FC8CCE2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08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6" y="50931"/>
            <a:ext cx="9115963" cy="6858181"/>
          </a:xfrm>
          <a:prstGeom prst="rect">
            <a:avLst/>
          </a:prstGeom>
          <a:noFill/>
          <a:ln w="76200">
            <a:solidFill>
              <a:srgbClr val="7030A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012160" y="40303"/>
            <a:ext cx="320046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Conciencia Semántica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931253" y="3178518"/>
            <a:ext cx="30809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¿ Quién es el intruso?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283968" y="5368687"/>
            <a:ext cx="4536504" cy="148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 </a:t>
            </a:r>
            <a:r>
              <a:rPr lang="es-CL" b="1" dirty="0" smtClean="0"/>
              <a:t>Educadora de Párvulos :Verónica Rodríguez R</a:t>
            </a:r>
          </a:p>
          <a:p>
            <a:pPr algn="ctr"/>
            <a:r>
              <a:rPr lang="es-CL" b="1" dirty="0" err="1" smtClean="0"/>
              <a:t>Kinder</a:t>
            </a:r>
            <a:r>
              <a:rPr lang="es-CL" b="1" dirty="0" smtClean="0"/>
              <a:t> y Pre </a:t>
            </a:r>
            <a:r>
              <a:rPr lang="es-CL" b="1" dirty="0" err="1" smtClean="0"/>
              <a:t>Kinder</a:t>
            </a:r>
            <a:endParaRPr lang="es-CL" b="1" dirty="0" smtClean="0"/>
          </a:p>
          <a:p>
            <a:pPr algn="ctr"/>
            <a:r>
              <a:rPr lang="es-CL" b="1" dirty="0" smtClean="0"/>
              <a:t>Escuela Pedro Antonio Tejos</a:t>
            </a:r>
            <a:endParaRPr lang="es-CL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924323"/>
            <a:ext cx="640135" cy="664522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323528" y="404664"/>
            <a:ext cx="151216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5 Lenguaje Verbal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310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15488"/>
            <a:ext cx="9115756" cy="68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65055" y="1052736"/>
            <a:ext cx="6563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¿ Quién es el intruso?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t="7762" r="11615" b="14578"/>
          <a:stretch/>
        </p:blipFill>
        <p:spPr bwMode="auto">
          <a:xfrm>
            <a:off x="1174226" y="2006469"/>
            <a:ext cx="1885606" cy="198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dibujo de cara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26" y="3965827"/>
            <a:ext cx="239005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dibujo de mos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24" y="2049766"/>
            <a:ext cx="1941032" cy="194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50" y="184767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78" y="4015004"/>
            <a:ext cx="1918397" cy="214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3958828"/>
            <a:ext cx="1836245" cy="164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56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15488"/>
            <a:ext cx="9115756" cy="68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65055" y="1052736"/>
            <a:ext cx="6563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¿ Quién es el intruso?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4098" name="Picture 2" descr="Resultado de imagen para dibujo de be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47" y="1976066"/>
            <a:ext cx="137624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dibujo de niÃ±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1990736"/>
            <a:ext cx="1571758" cy="262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dibujo de adolescent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t="4000" r="22367"/>
          <a:stretch/>
        </p:blipFill>
        <p:spPr bwMode="auto">
          <a:xfrm>
            <a:off x="2987824" y="2603971"/>
            <a:ext cx="1458738" cy="35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dibujo de abueli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13" y="2103306"/>
            <a:ext cx="1788017" cy="297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83136"/>
            <a:ext cx="2198651" cy="219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6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15488"/>
            <a:ext cx="9115756" cy="68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65055" y="1052736"/>
            <a:ext cx="6563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¿ Quién es el intruso?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9218" name="Picture 2" descr="Resultado de imagen para dibujo de comi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48976"/>
            <a:ext cx="520057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dibujo de pajarit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4" t="9167" r="7957" b="13345"/>
          <a:stretch/>
        </p:blipFill>
        <p:spPr bwMode="auto">
          <a:xfrm>
            <a:off x="6172178" y="2054089"/>
            <a:ext cx="1895345" cy="139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81" y="3512687"/>
            <a:ext cx="1860530" cy="186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4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8"/>
            <a:ext cx="9144000" cy="68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165055" y="1052736"/>
            <a:ext cx="6563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¿ Quién es el intruso?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3074" name="Picture 2" descr="Resultado de imagen para dibujo de frut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32" y="1976066"/>
            <a:ext cx="4243376" cy="311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dibujo de ga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36" y="2202944"/>
            <a:ext cx="202097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dibujo de san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00" y="4365104"/>
            <a:ext cx="1683296" cy="13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3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15488"/>
            <a:ext cx="9115756" cy="68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65055" y="1052736"/>
            <a:ext cx="6563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¿ Quién es el intruso?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2052" name="Picture 4" descr="Resultado de imagen para dibujo de tibur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5" y="1976066"/>
            <a:ext cx="1850428" cy="185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dibujo de gall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371703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dibujo de pulp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83" y="2276873"/>
            <a:ext cx="1960427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267" y="4018140"/>
            <a:ext cx="2117710" cy="188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10" y="2216697"/>
            <a:ext cx="2543272" cy="184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4249644"/>
            <a:ext cx="1931934" cy="144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15488"/>
            <a:ext cx="9115756" cy="68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65055" y="1052736"/>
            <a:ext cx="6563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¿ Quién es el intruso?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15362" name="Picture 2" descr="Resultado de imagen para dibujo ropa de vesti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5"/>
          <a:stretch/>
        </p:blipFill>
        <p:spPr bwMode="auto">
          <a:xfrm>
            <a:off x="1043608" y="2029918"/>
            <a:ext cx="4608512" cy="37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Resultado de imagen para dibujo ropa de  pantal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5366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53" y="4509120"/>
            <a:ext cx="1319799" cy="143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28" y="2195786"/>
            <a:ext cx="1635424" cy="208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3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15488"/>
            <a:ext cx="9115756" cy="68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65055" y="1052736"/>
            <a:ext cx="6563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¿ Quién es el intruso?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14338" name="Picture 2" descr="Resultado de imagen para dibujo de tije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51" y="1976066"/>
            <a:ext cx="2016224" cy="18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2126412" cy="15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esultado de imagen para dibujo de estuch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r="10021"/>
          <a:stretch/>
        </p:blipFill>
        <p:spPr bwMode="auto">
          <a:xfrm>
            <a:off x="5003386" y="4185564"/>
            <a:ext cx="1901080" cy="18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Resultado de imagen para dibujo de reg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16" y="1919669"/>
            <a:ext cx="2405063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Resultado de imagen para dibujo de manza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88548"/>
            <a:ext cx="1910285" cy="149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Resultado de imagen para dibujo de pegament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2"/>
          <a:stretch/>
        </p:blipFill>
        <p:spPr bwMode="auto">
          <a:xfrm>
            <a:off x="3643458" y="3467017"/>
            <a:ext cx="1144566" cy="269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025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15488"/>
            <a:ext cx="9115756" cy="68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65055" y="1052736"/>
            <a:ext cx="6563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¿ Quién es el intruso?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13316" name="Picture 4" descr="Resultado de imagen para dibujo medios de transpor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5" r="23492" b="630"/>
          <a:stretch/>
        </p:blipFill>
        <p:spPr bwMode="auto">
          <a:xfrm>
            <a:off x="971601" y="2092852"/>
            <a:ext cx="5472608" cy="34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esultado de imagen para dibujo de mochil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2" r="22610" b="2546"/>
          <a:stretch/>
        </p:blipFill>
        <p:spPr bwMode="auto">
          <a:xfrm>
            <a:off x="6696949" y="3800494"/>
            <a:ext cx="1323801" cy="18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Resultado de imagen para dibujo de helicopter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2" r="11684" b="3442"/>
          <a:stretch/>
        </p:blipFill>
        <p:spPr bwMode="auto">
          <a:xfrm>
            <a:off x="6369886" y="2006514"/>
            <a:ext cx="165086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3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15488"/>
            <a:ext cx="9115756" cy="68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65055" y="1052736"/>
            <a:ext cx="6563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¿ Quién es el intruso?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5" y="1976066"/>
            <a:ext cx="2147466" cy="21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sultado de imagen para dibujo de pia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t="10440" r="20558" b="12287"/>
          <a:stretch/>
        </p:blipFill>
        <p:spPr bwMode="auto">
          <a:xfrm>
            <a:off x="3186544" y="2146187"/>
            <a:ext cx="1745495" cy="179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sultado de imagen para dibujo de trompet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1" b="15988"/>
          <a:stretch/>
        </p:blipFill>
        <p:spPr bwMode="auto">
          <a:xfrm>
            <a:off x="5060211" y="1976066"/>
            <a:ext cx="1972117" cy="178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84" y="4123531"/>
            <a:ext cx="2146893" cy="16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Imagen relacionad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2" b="21976"/>
          <a:stretch/>
        </p:blipFill>
        <p:spPr bwMode="auto">
          <a:xfrm>
            <a:off x="3670077" y="4293096"/>
            <a:ext cx="2198067" cy="100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Resultado de imagen para dibujo de viol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8023" y="3681585"/>
            <a:ext cx="1111113" cy="25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1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15488"/>
            <a:ext cx="9115756" cy="68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65055" y="1052736"/>
            <a:ext cx="6563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¿ Quién es el intruso?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11268" name="Picture 4" descr="Resultado de imagen para dibujo de lechug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9" r="16912" b="3683"/>
          <a:stretch/>
        </p:blipFill>
        <p:spPr bwMode="auto">
          <a:xfrm>
            <a:off x="1165055" y="2132856"/>
            <a:ext cx="1858746" cy="20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Resultado de imagen para dibujo de ceboll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1"/>
          <a:stretch/>
        </p:blipFill>
        <p:spPr bwMode="auto">
          <a:xfrm>
            <a:off x="3079487" y="2132855"/>
            <a:ext cx="2416139" cy="20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94980"/>
            <a:ext cx="19240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sultado de imagen para dibujo  zanahori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2" r="6126" b="13652"/>
          <a:stretch/>
        </p:blipFill>
        <p:spPr bwMode="auto">
          <a:xfrm>
            <a:off x="1635380" y="4193482"/>
            <a:ext cx="295074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89" y="4323933"/>
            <a:ext cx="1741756" cy="174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7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15488"/>
            <a:ext cx="9115756" cy="68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65055" y="1052736"/>
            <a:ext cx="6563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¿ Quién es el intruso?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10246" name="Picture 6" descr="Resultado de imagen para dibujo de serruc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76066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esultado de imagen para dibujo de marti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52567"/>
            <a:ext cx="308205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Resultado de imagen para dibujo de sier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406429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Resultado de imagen para dibujo de destornillad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34174"/>
            <a:ext cx="2349601" cy="194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Resultado de imagen para dibujo de abej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4"/>
          <a:stretch/>
        </p:blipFill>
        <p:spPr bwMode="auto">
          <a:xfrm>
            <a:off x="5796136" y="3434174"/>
            <a:ext cx="2275379" cy="216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05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94</Words>
  <Application>Microsoft Office PowerPoint</Application>
  <PresentationFormat>Presentación en pantalla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Berlin Sans FB Demi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12</cp:revision>
  <dcterms:created xsi:type="dcterms:W3CDTF">2019-03-26T21:26:28Z</dcterms:created>
  <dcterms:modified xsi:type="dcterms:W3CDTF">2020-04-29T16:59:34Z</dcterms:modified>
</cp:coreProperties>
</file>