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4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1012" y="736599"/>
            <a:ext cx="8689976" cy="990601"/>
          </a:xfrm>
        </p:spPr>
        <p:txBody>
          <a:bodyPr>
            <a:normAutofit/>
          </a:bodyPr>
          <a:lstStyle/>
          <a:p>
            <a:r>
              <a:rPr lang="es-CL" sz="2000" dirty="0"/>
              <a:t>ESCUELA PEDRO ANTONIO TEJOS – PELLINES DOS</a:t>
            </a:r>
            <a:br>
              <a:rPr lang="es-CL" sz="2000" dirty="0"/>
            </a:br>
            <a:r>
              <a:rPr lang="es-CL" sz="2000" dirty="0"/>
              <a:t>EDUCADORA DE PÁRVULOS : VERÓNICA RODRÍGUEZ R. PRE KINDER Y </a:t>
            </a:r>
            <a:r>
              <a:rPr lang="es-CL" sz="2000" dirty="0" smtClean="0"/>
              <a:t>KINDER.</a:t>
            </a:r>
            <a:endParaRPr lang="es-CL" sz="2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1012" y="2032000"/>
            <a:ext cx="8689976" cy="1866899"/>
          </a:xfrm>
        </p:spPr>
        <p:txBody>
          <a:bodyPr>
            <a:normAutofit lnSpcReduction="10000"/>
          </a:bodyPr>
          <a:lstStyle/>
          <a:p>
            <a:r>
              <a:rPr lang="es-CL" sz="5400" b="1" dirty="0" smtClean="0"/>
              <a:t>SEGMENTACIÓN SILÁBICA 2</a:t>
            </a:r>
          </a:p>
          <a:p>
            <a:r>
              <a:rPr lang="es-CL" sz="4200" b="1" dirty="0" smtClean="0"/>
              <a:t>Categoría Semántica: FRUTAS</a:t>
            </a:r>
            <a:endParaRPr lang="es-CL" sz="42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432" y="736599"/>
            <a:ext cx="640135" cy="66452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860067" y="4406900"/>
            <a:ext cx="6296633" cy="107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NÚCLEO : LENGUAJE VERBAL</a:t>
            </a:r>
          </a:p>
          <a:p>
            <a:pPr algn="ctr"/>
            <a:r>
              <a:rPr lang="es-CL" sz="2000" b="1" dirty="0" smtClean="0"/>
              <a:t>OA 3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65235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4" y="2212859"/>
            <a:ext cx="3286125" cy="220674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070600" y="1793759"/>
            <a:ext cx="3810000" cy="1432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/>
              <a:t>FRUTILLA</a:t>
            </a:r>
            <a:endParaRPr lang="es-CL" sz="5400" dirty="0"/>
          </a:p>
        </p:txBody>
      </p:sp>
      <p:sp>
        <p:nvSpPr>
          <p:cNvPr id="4" name="Elipse 3"/>
          <p:cNvSpPr/>
          <p:nvPr/>
        </p:nvSpPr>
        <p:spPr>
          <a:xfrm>
            <a:off x="5537200" y="3721100"/>
            <a:ext cx="1231900" cy="1219200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 smtClean="0">
                <a:solidFill>
                  <a:srgbClr val="FF0000"/>
                </a:solidFill>
              </a:rPr>
              <a:t>FRU</a:t>
            </a:r>
            <a:endParaRPr lang="es-CL" sz="3200" b="1" dirty="0">
              <a:solidFill>
                <a:srgbClr val="FF0000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7239000" y="3721100"/>
            <a:ext cx="1231900" cy="1219200"/>
          </a:xfrm>
          <a:prstGeom prst="ellipse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 smtClean="0">
                <a:solidFill>
                  <a:srgbClr val="FF0000"/>
                </a:solidFill>
              </a:rPr>
              <a:t>TI</a:t>
            </a:r>
            <a:endParaRPr lang="es-CL" sz="3600" b="1" dirty="0">
              <a:solidFill>
                <a:srgbClr val="FF0000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9080500" y="3721100"/>
            <a:ext cx="1168400" cy="1219200"/>
          </a:xfrm>
          <a:prstGeom prst="ellipse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 smtClean="0">
                <a:solidFill>
                  <a:srgbClr val="FF0000"/>
                </a:solidFill>
              </a:rPr>
              <a:t>LLA</a:t>
            </a:r>
            <a:endParaRPr lang="es-CL" sz="3200" b="1" dirty="0">
              <a:solidFill>
                <a:srgbClr val="FF0000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4914900" y="5537200"/>
            <a:ext cx="56642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Recuerda ir pinchando para que aparezca cada sílaba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1077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412" y="2220698"/>
            <a:ext cx="3316288" cy="220683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134100" y="1651000"/>
            <a:ext cx="37084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/>
              <a:t>PLÁTANO</a:t>
            </a:r>
            <a:endParaRPr lang="es-CL" sz="5400" dirty="0"/>
          </a:p>
        </p:txBody>
      </p:sp>
      <p:sp>
        <p:nvSpPr>
          <p:cNvPr id="4" name="Elipse 3"/>
          <p:cNvSpPr/>
          <p:nvPr/>
        </p:nvSpPr>
        <p:spPr>
          <a:xfrm>
            <a:off x="6083300" y="3594100"/>
            <a:ext cx="1346200" cy="1257300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 smtClean="0">
                <a:solidFill>
                  <a:srgbClr val="FF0000"/>
                </a:solidFill>
              </a:rPr>
              <a:t>PLA</a:t>
            </a:r>
            <a:endParaRPr lang="es-CL" sz="3600" b="1" dirty="0">
              <a:solidFill>
                <a:srgbClr val="FF0000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7874000" y="3594100"/>
            <a:ext cx="1181100" cy="1257300"/>
          </a:xfrm>
          <a:prstGeom prst="ellipse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 smtClean="0">
                <a:solidFill>
                  <a:srgbClr val="FF0000"/>
                </a:solidFill>
              </a:rPr>
              <a:t>TA</a:t>
            </a:r>
            <a:endParaRPr lang="es-CL" sz="3600" b="1" dirty="0">
              <a:solidFill>
                <a:srgbClr val="FF0000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 flipH="1">
            <a:off x="9499599" y="3594100"/>
            <a:ext cx="1211581" cy="1238250"/>
          </a:xfrm>
          <a:prstGeom prst="ellipse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 smtClean="0">
                <a:solidFill>
                  <a:srgbClr val="FF0000"/>
                </a:solidFill>
              </a:rPr>
              <a:t>NO</a:t>
            </a:r>
            <a:endParaRPr lang="es-CL" sz="3600" b="1" dirty="0">
              <a:solidFill>
                <a:srgbClr val="FF0000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5791200" y="5245100"/>
            <a:ext cx="5359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Recuerda ir pinchando para que aparezca cada sílaba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161751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58800" y="1714500"/>
            <a:ext cx="11277600" cy="4787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Vamos a jugar con las sílabas de las palabras.</a:t>
            </a:r>
          </a:p>
          <a:p>
            <a:pPr algn="ctr"/>
            <a:r>
              <a:rPr lang="es-CL" sz="2400" b="1" dirty="0" smtClean="0"/>
              <a:t>Cada </a:t>
            </a:r>
            <a:r>
              <a:rPr lang="es-CL" sz="2400" b="1" dirty="0"/>
              <a:t>sílaba, es un trocito de la palabra. </a:t>
            </a:r>
            <a:endParaRPr lang="es-CL" sz="2400" b="1" dirty="0" smtClean="0"/>
          </a:p>
          <a:p>
            <a:pPr algn="ctr"/>
            <a:endParaRPr lang="es-CL" sz="2400" b="1" dirty="0"/>
          </a:p>
          <a:p>
            <a:pPr algn="ctr"/>
            <a:r>
              <a:rPr lang="es-CL" sz="2400" b="1" dirty="0" smtClean="0"/>
              <a:t>Golpea con </a:t>
            </a:r>
            <a:r>
              <a:rPr lang="es-CL" sz="2400" b="1" dirty="0"/>
              <a:t>tus manos, cada golpe es una sílaba, cuenta cada </a:t>
            </a:r>
            <a:r>
              <a:rPr lang="es-CL" sz="2400" b="1" dirty="0" smtClean="0"/>
              <a:t>golpecito y sabrás de cuantas sílabas se compone una palabra.</a:t>
            </a:r>
          </a:p>
          <a:p>
            <a:pPr algn="ctr"/>
            <a:endParaRPr lang="es-CL" sz="2400" b="1" dirty="0" smtClean="0"/>
          </a:p>
          <a:p>
            <a:pPr algn="ctr"/>
            <a:r>
              <a:rPr lang="es-CL" sz="2400" b="1" dirty="0" err="1" smtClean="0"/>
              <a:t>Ej</a:t>
            </a:r>
            <a:r>
              <a:rPr lang="es-CL" sz="2400" b="1" dirty="0" smtClean="0"/>
              <a:t>: CO   -  RO  -   NA</a:t>
            </a:r>
            <a:br>
              <a:rPr lang="es-CL" sz="2400" b="1" dirty="0" smtClean="0"/>
            </a:br>
            <a:endParaRPr lang="es-CL" sz="2400" b="1" dirty="0"/>
          </a:p>
        </p:txBody>
      </p:sp>
      <p:sp>
        <p:nvSpPr>
          <p:cNvPr id="5" name="Rectángulo 4"/>
          <p:cNvSpPr/>
          <p:nvPr/>
        </p:nvSpPr>
        <p:spPr>
          <a:xfrm>
            <a:off x="3467100" y="685800"/>
            <a:ext cx="4572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¿QUÉ ES LA SEGMENTACIÓN SILÁBICA?</a:t>
            </a:r>
            <a:endParaRPr lang="es-CL" sz="20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118" y="4931568"/>
            <a:ext cx="817563" cy="817563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5181600" y="5168900"/>
            <a:ext cx="584200" cy="482600"/>
          </a:xfrm>
          <a:prstGeom prst="ellipse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1</a:t>
            </a:r>
            <a:endParaRPr lang="es-CL" b="1" dirty="0"/>
          </a:p>
        </p:txBody>
      </p:sp>
      <p:sp>
        <p:nvSpPr>
          <p:cNvPr id="10" name="Elipse 9"/>
          <p:cNvSpPr/>
          <p:nvPr/>
        </p:nvSpPr>
        <p:spPr>
          <a:xfrm>
            <a:off x="6146800" y="5168900"/>
            <a:ext cx="533400" cy="482600"/>
          </a:xfrm>
          <a:prstGeom prst="ellipse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2</a:t>
            </a:r>
            <a:endParaRPr lang="es-CL" b="1" dirty="0"/>
          </a:p>
        </p:txBody>
      </p:sp>
      <p:sp>
        <p:nvSpPr>
          <p:cNvPr id="11" name="Elipse 10"/>
          <p:cNvSpPr/>
          <p:nvPr/>
        </p:nvSpPr>
        <p:spPr>
          <a:xfrm>
            <a:off x="7061200" y="5168900"/>
            <a:ext cx="533400" cy="482600"/>
          </a:xfrm>
          <a:prstGeom prst="ellipse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3</a:t>
            </a:r>
            <a:endParaRPr lang="es-CL" b="1" dirty="0"/>
          </a:p>
        </p:txBody>
      </p:sp>
      <p:sp>
        <p:nvSpPr>
          <p:cNvPr id="13" name="Flecha izquierda 12"/>
          <p:cNvSpPr/>
          <p:nvPr/>
        </p:nvSpPr>
        <p:spPr>
          <a:xfrm>
            <a:off x="8623300" y="4851400"/>
            <a:ext cx="2120900" cy="977900"/>
          </a:xfrm>
          <a:prstGeom prst="leftArrow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rgbClr val="FFFF00"/>
                </a:solidFill>
              </a:rPr>
              <a:t>Tiene 3 sílabas</a:t>
            </a:r>
            <a:endParaRPr lang="es-CL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35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027237"/>
            <a:ext cx="2786063" cy="278606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029200" y="1252537"/>
            <a:ext cx="4292600" cy="154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 smtClean="0"/>
              <a:t>PERA</a:t>
            </a:r>
            <a:endParaRPr lang="es-CL" sz="5400" b="1" dirty="0"/>
          </a:p>
        </p:txBody>
      </p:sp>
      <p:sp>
        <p:nvSpPr>
          <p:cNvPr id="6" name="Elipse 5"/>
          <p:cNvSpPr/>
          <p:nvPr/>
        </p:nvSpPr>
        <p:spPr>
          <a:xfrm>
            <a:off x="5384800" y="3492500"/>
            <a:ext cx="1447800" cy="1422400"/>
          </a:xfrm>
          <a:prstGeom prst="ellipse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smtClean="0">
                <a:solidFill>
                  <a:srgbClr val="FF0000"/>
                </a:solidFill>
              </a:rPr>
              <a:t>PE</a:t>
            </a:r>
            <a:endParaRPr lang="es-CL" sz="4000" b="1" dirty="0">
              <a:solidFill>
                <a:srgbClr val="FF0000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7670800" y="3492500"/>
            <a:ext cx="1498600" cy="1422400"/>
          </a:xfrm>
          <a:prstGeom prst="ellipse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smtClean="0">
                <a:solidFill>
                  <a:srgbClr val="FF0000"/>
                </a:solidFill>
              </a:rPr>
              <a:t>RA</a:t>
            </a:r>
            <a:endParaRPr lang="es-CL" sz="4000" b="1" dirty="0">
              <a:solidFill>
                <a:srgbClr val="FF0000"/>
              </a:solidFill>
            </a:endParaRPr>
          </a:p>
        </p:txBody>
      </p:sp>
      <p:sp>
        <p:nvSpPr>
          <p:cNvPr id="8" name="Redondear rectángulo de esquina del mismo lado 7"/>
          <p:cNvSpPr/>
          <p:nvPr/>
        </p:nvSpPr>
        <p:spPr>
          <a:xfrm>
            <a:off x="4572000" y="5372100"/>
            <a:ext cx="6388100" cy="9525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Recuerda ir pinchando para que aparezca cada sílaba.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228529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1" y="1570281"/>
            <a:ext cx="2036762" cy="327953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321300" y="1367081"/>
            <a:ext cx="4318000" cy="1223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/>
              <a:t>UVA</a:t>
            </a:r>
            <a:endParaRPr lang="es-CL" sz="5400" dirty="0"/>
          </a:p>
        </p:txBody>
      </p:sp>
      <p:sp>
        <p:nvSpPr>
          <p:cNvPr id="4" name="Elipse 3"/>
          <p:cNvSpPr/>
          <p:nvPr/>
        </p:nvSpPr>
        <p:spPr>
          <a:xfrm>
            <a:off x="5689600" y="3464046"/>
            <a:ext cx="1498600" cy="1385767"/>
          </a:xfrm>
          <a:prstGeom prst="ellipse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smtClean="0">
                <a:solidFill>
                  <a:srgbClr val="FF0000"/>
                </a:solidFill>
              </a:rPr>
              <a:t>U</a:t>
            </a:r>
            <a:endParaRPr lang="es-CL" sz="4000" b="1" dirty="0">
              <a:solidFill>
                <a:srgbClr val="FF0000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7899400" y="3464046"/>
            <a:ext cx="1524000" cy="1385767"/>
          </a:xfrm>
          <a:prstGeom prst="ellipse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smtClean="0">
                <a:solidFill>
                  <a:srgbClr val="FF0000"/>
                </a:solidFill>
              </a:rPr>
              <a:t>VA</a:t>
            </a:r>
            <a:endParaRPr lang="es-CL" sz="4000" b="1" dirty="0">
              <a:solidFill>
                <a:srgbClr val="FF0000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4064000" y="5397500"/>
            <a:ext cx="6223000" cy="901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Recuerda ir pinchando para que aparezca cada sílaba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417261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2275654"/>
            <a:ext cx="3252788" cy="216458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892800" y="1930400"/>
            <a:ext cx="36449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/>
              <a:t>PIÑA</a:t>
            </a:r>
            <a:endParaRPr lang="es-CL" sz="5400" dirty="0"/>
          </a:p>
        </p:txBody>
      </p:sp>
      <p:sp>
        <p:nvSpPr>
          <p:cNvPr id="4" name="Elipse 3"/>
          <p:cNvSpPr/>
          <p:nvPr/>
        </p:nvSpPr>
        <p:spPr>
          <a:xfrm>
            <a:off x="5791200" y="3657599"/>
            <a:ext cx="1701800" cy="1493837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 smtClean="0">
                <a:solidFill>
                  <a:srgbClr val="FF0000"/>
                </a:solidFill>
              </a:rPr>
              <a:t>PI</a:t>
            </a:r>
            <a:endParaRPr lang="es-CL" sz="5400" b="1" dirty="0">
              <a:solidFill>
                <a:srgbClr val="FF0000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8013700" y="3614737"/>
            <a:ext cx="1739900" cy="1536700"/>
          </a:xfrm>
          <a:prstGeom prst="ellipse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 smtClean="0">
                <a:solidFill>
                  <a:srgbClr val="FF0000"/>
                </a:solidFill>
              </a:rPr>
              <a:t>ÑA</a:t>
            </a:r>
            <a:endParaRPr lang="es-CL" sz="5400" b="1" dirty="0">
              <a:solidFill>
                <a:srgbClr val="FF0000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4826000" y="5422900"/>
            <a:ext cx="63373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Recuerda ir pinchando para que aparezca cada </a:t>
            </a:r>
            <a:r>
              <a:rPr lang="es-CL" b="1" dirty="0" err="1" smtClean="0"/>
              <a:t>sólaba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92294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2127202"/>
            <a:ext cx="3301999" cy="228694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235700" y="1778000"/>
            <a:ext cx="3441700" cy="1492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/>
              <a:t>MELÓN</a:t>
            </a:r>
            <a:endParaRPr lang="es-CL" sz="5400" dirty="0"/>
          </a:p>
        </p:txBody>
      </p:sp>
      <p:sp>
        <p:nvSpPr>
          <p:cNvPr id="4" name="Elipse 3"/>
          <p:cNvSpPr/>
          <p:nvPr/>
        </p:nvSpPr>
        <p:spPr>
          <a:xfrm>
            <a:off x="5702300" y="3670300"/>
            <a:ext cx="1803400" cy="1562100"/>
          </a:xfrm>
          <a:prstGeom prst="ellipse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smtClean="0">
                <a:solidFill>
                  <a:srgbClr val="FF0000"/>
                </a:solidFill>
              </a:rPr>
              <a:t>ME</a:t>
            </a:r>
            <a:endParaRPr lang="es-CL" sz="4000" b="1" dirty="0">
              <a:solidFill>
                <a:srgbClr val="FF0000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8178800" y="3670300"/>
            <a:ext cx="1651000" cy="1447800"/>
          </a:xfrm>
          <a:prstGeom prst="ellipse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smtClean="0">
                <a:solidFill>
                  <a:srgbClr val="FF0000"/>
                </a:solidFill>
              </a:rPr>
              <a:t>LÓN</a:t>
            </a:r>
            <a:endParaRPr lang="es-CL" sz="4000" b="1" dirty="0">
              <a:solidFill>
                <a:srgbClr val="FF0000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4610100" y="5537200"/>
            <a:ext cx="6591300" cy="876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Recuerda ir pinchando para que aparezca cada sílaba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58274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87" y="2183220"/>
            <a:ext cx="3402013" cy="236496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438900" y="1676604"/>
            <a:ext cx="2946400" cy="168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/>
              <a:t>KIWI</a:t>
            </a:r>
            <a:endParaRPr lang="es-CL" sz="5400" dirty="0"/>
          </a:p>
        </p:txBody>
      </p:sp>
      <p:sp>
        <p:nvSpPr>
          <p:cNvPr id="4" name="Elipse 3"/>
          <p:cNvSpPr/>
          <p:nvPr/>
        </p:nvSpPr>
        <p:spPr>
          <a:xfrm>
            <a:off x="6248400" y="3695700"/>
            <a:ext cx="1346200" cy="1257300"/>
          </a:xfrm>
          <a:prstGeom prst="ellipse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smtClean="0">
                <a:solidFill>
                  <a:srgbClr val="FF0000"/>
                </a:solidFill>
              </a:rPr>
              <a:t>KI</a:t>
            </a:r>
            <a:endParaRPr lang="es-CL" sz="4000" b="1" dirty="0">
              <a:solidFill>
                <a:srgbClr val="FF0000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8255000" y="3784600"/>
            <a:ext cx="1346200" cy="1257300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smtClean="0">
                <a:solidFill>
                  <a:srgbClr val="FF0000"/>
                </a:solidFill>
              </a:rPr>
              <a:t>WI</a:t>
            </a:r>
            <a:endParaRPr lang="es-CL" sz="4000" b="1" dirty="0">
              <a:solidFill>
                <a:srgbClr val="FF0000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5257800" y="5168900"/>
            <a:ext cx="5461000" cy="952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Recuerda ir pinchando para que aparezca cada sílaba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8246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62" y="2298700"/>
            <a:ext cx="3686319" cy="22606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648450" y="1517650"/>
            <a:ext cx="3416300" cy="156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/>
              <a:t>MANZANA</a:t>
            </a:r>
            <a:endParaRPr lang="es-CL" sz="5400" dirty="0"/>
          </a:p>
        </p:txBody>
      </p:sp>
      <p:sp>
        <p:nvSpPr>
          <p:cNvPr id="4" name="Elipse 3"/>
          <p:cNvSpPr/>
          <p:nvPr/>
        </p:nvSpPr>
        <p:spPr>
          <a:xfrm>
            <a:off x="5740400" y="3708400"/>
            <a:ext cx="1816100" cy="1333500"/>
          </a:xfrm>
          <a:prstGeom prst="ellipse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smtClean="0">
                <a:solidFill>
                  <a:srgbClr val="FF0000"/>
                </a:solidFill>
              </a:rPr>
              <a:t>MAN</a:t>
            </a:r>
            <a:endParaRPr lang="es-CL" sz="4000" b="1" dirty="0">
              <a:solidFill>
                <a:srgbClr val="FF0000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7937500" y="3797300"/>
            <a:ext cx="1498600" cy="1231900"/>
          </a:xfrm>
          <a:prstGeom prst="ellipse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smtClean="0">
                <a:solidFill>
                  <a:srgbClr val="FF0000"/>
                </a:solidFill>
              </a:rPr>
              <a:t>ZA</a:t>
            </a:r>
            <a:endParaRPr lang="es-CL" sz="4000" b="1" dirty="0">
              <a:solidFill>
                <a:srgbClr val="FF0000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9829800" y="3708400"/>
            <a:ext cx="1498600" cy="1333500"/>
          </a:xfrm>
          <a:prstGeom prst="ellipse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smtClean="0">
                <a:solidFill>
                  <a:srgbClr val="FF0000"/>
                </a:solidFill>
              </a:rPr>
              <a:t>NA</a:t>
            </a:r>
            <a:endParaRPr lang="es-CL" sz="4000" b="1" dirty="0">
              <a:solidFill>
                <a:srgbClr val="FF0000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5422900" y="5397500"/>
            <a:ext cx="5905500" cy="749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Recuerda ir pinchando para que aparezca cada sílaba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00868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62" y="2273300"/>
            <a:ext cx="3761170" cy="206057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426200" y="1550987"/>
            <a:ext cx="33655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/>
              <a:t>NARANJA</a:t>
            </a:r>
            <a:endParaRPr lang="es-CL" sz="5400" dirty="0"/>
          </a:p>
        </p:txBody>
      </p:sp>
      <p:sp>
        <p:nvSpPr>
          <p:cNvPr id="4" name="Elipse 3"/>
          <p:cNvSpPr/>
          <p:nvPr/>
        </p:nvSpPr>
        <p:spPr>
          <a:xfrm>
            <a:off x="5721350" y="3892550"/>
            <a:ext cx="1409700" cy="1219200"/>
          </a:xfrm>
          <a:prstGeom prst="ellipse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 smtClean="0">
                <a:solidFill>
                  <a:srgbClr val="FF0000"/>
                </a:solidFill>
              </a:rPr>
              <a:t>NA</a:t>
            </a:r>
            <a:endParaRPr lang="es-CL" sz="3600" b="1" dirty="0">
              <a:solidFill>
                <a:srgbClr val="FF0000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7629525" y="3867150"/>
            <a:ext cx="1663700" cy="1270000"/>
          </a:xfrm>
          <a:prstGeom prst="ellipse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 smtClean="0">
                <a:solidFill>
                  <a:srgbClr val="FF0000"/>
                </a:solidFill>
              </a:rPr>
              <a:t>RAN</a:t>
            </a:r>
            <a:endParaRPr lang="es-CL" sz="3600" b="1" dirty="0">
              <a:solidFill>
                <a:srgbClr val="FF0000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9791700" y="3816350"/>
            <a:ext cx="1257300" cy="1282700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smtClean="0">
                <a:solidFill>
                  <a:srgbClr val="FF0000"/>
                </a:solidFill>
              </a:rPr>
              <a:t>JA</a:t>
            </a:r>
            <a:endParaRPr lang="es-CL" sz="4000" b="1" dirty="0">
              <a:solidFill>
                <a:srgbClr val="FF0000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5207000" y="5372100"/>
            <a:ext cx="5803900" cy="952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Recuerda ir pinchando para que aparezca cada sílaba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03171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104</TotalTime>
  <Words>188</Words>
  <Application>Microsoft Office PowerPoint</Application>
  <PresentationFormat>Panorámica</PresentationFormat>
  <Paragraphs>56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Tw Cen MT</vt:lpstr>
      <vt:lpstr>Gota</vt:lpstr>
      <vt:lpstr>ESCUELA PEDRO ANTONIO TEJOS – PELLINES DOS EDUCADORA DE PÁRVULOS : VERÓNICA RODRÍGUEZ R. PRE KINDER Y KINDER.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PEDRO ANTONIO TEJOS – PELLINES DOS EDUCADORA DE PÁRVULOS : VERÓNICA RODRÍGUEZ R. PRE KINDER Y KINDER.</dc:title>
  <dc:creator>Usuario de Windows</dc:creator>
  <cp:lastModifiedBy>Usuario de Windows</cp:lastModifiedBy>
  <cp:revision>11</cp:revision>
  <dcterms:created xsi:type="dcterms:W3CDTF">2020-04-22T00:54:27Z</dcterms:created>
  <dcterms:modified xsi:type="dcterms:W3CDTF">2020-05-07T12:42:48Z</dcterms:modified>
</cp:coreProperties>
</file>