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0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038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60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7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720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72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21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75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4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82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822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66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BDDD-9A37-406F-8B2E-F5FCC27CC790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0271-E06B-4AFD-A99D-5F17DF300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0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bordes de circulos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26877" y="2767280"/>
            <a:ext cx="350288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</a:t>
            </a:r>
            <a:r>
              <a:rPr lang="es-ES" sz="8000" b="1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V</a:t>
            </a:r>
            <a:r>
              <a:rPr lang="es-ES" sz="8000" b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ocal </a:t>
            </a:r>
            <a:r>
              <a:rPr lang="es-ES" sz="8000" b="1" cap="none" spc="0" dirty="0" err="1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Aa</a:t>
            </a:r>
            <a:endParaRPr lang="es-ES" sz="8000" b="1" cap="none" spc="0" dirty="0" smtClean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  <a:p>
            <a:pPr algn="ctr"/>
            <a:r>
              <a:rPr lang="es-ES" sz="8000" b="1" cap="none" spc="0" dirty="0" smtClean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 </a:t>
            </a:r>
            <a:endParaRPr lang="es-ES" sz="8000" b="1" cap="none" spc="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8" name="Picture 4" descr="Resultado de imagen para abeja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58957"/>
            <a:ext cx="1336031" cy="15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53" y="3861048"/>
            <a:ext cx="1662789" cy="12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dibujo de au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72" y="4279386"/>
            <a:ext cx="1551369" cy="12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3491880" y="1422557"/>
            <a:ext cx="547260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/>
              <a:t>K</a:t>
            </a:r>
            <a:r>
              <a:rPr lang="es-CL" b="1" dirty="0" err="1" smtClean="0"/>
              <a:t>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901" y="1838155"/>
            <a:ext cx="640135" cy="66452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82304" y="184347"/>
            <a:ext cx="1512168" cy="12104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OA  3</a:t>
            </a:r>
          </a:p>
          <a:p>
            <a:pPr algn="ctr"/>
            <a:r>
              <a:rPr lang="es-CL" dirty="0" smtClean="0"/>
              <a:t>Lenguaje verbal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762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Resultado de imagen para las vocales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77" y="0"/>
            <a:ext cx="91700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8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abeja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7815"/>
            <a:ext cx="2088232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dibujo de 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95" y="777815"/>
            <a:ext cx="2847513" cy="22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dibujo de av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425048"/>
            <a:ext cx="2129791" cy="170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Resultado de imagen para dibujo de araÃ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12" descr="Resultado de imagen para dibujo de araÃ±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14" descr="Resultado de imagen para dibujo de araÃ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8" name="Picture 1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37" y="4149080"/>
            <a:ext cx="2421951" cy="18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esultado de imagen para vocal a en sus cuatro formas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61497" r="14579" b="5990"/>
          <a:stretch/>
        </p:blipFill>
        <p:spPr bwMode="auto">
          <a:xfrm>
            <a:off x="3188388" y="2344582"/>
            <a:ext cx="3356832" cy="23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4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dibujo de ard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3936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0" y="4197658"/>
            <a:ext cx="2061500" cy="20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n para dibujo ange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9"/>
          <a:stretch/>
        </p:blipFill>
        <p:spPr bwMode="auto">
          <a:xfrm>
            <a:off x="5937488" y="836712"/>
            <a:ext cx="22937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sultado de imagen para dibujo alic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014482"/>
            <a:ext cx="2029521" cy="20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Resultado de imagen para vocal a en sus cuatro formas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61497" r="14579" b="5990"/>
          <a:stretch/>
        </p:blipFill>
        <p:spPr bwMode="auto">
          <a:xfrm>
            <a:off x="3188388" y="2344582"/>
            <a:ext cx="3356832" cy="23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4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dibujo amarillo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8917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dibujo az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3" y="921363"/>
            <a:ext cx="1903009" cy="19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n para dibujo  api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b="7275"/>
          <a:stretch/>
        </p:blipFill>
        <p:spPr bwMode="auto">
          <a:xfrm>
            <a:off x="840738" y="3953371"/>
            <a:ext cx="2080858" cy="20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n para dibujo  a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17" y="3675150"/>
            <a:ext cx="2383108" cy="238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Resultado de imagen para vocal a en sus cuatro formas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61497" r="14579" b="5990"/>
          <a:stretch/>
        </p:blipFill>
        <p:spPr bwMode="auto">
          <a:xfrm>
            <a:off x="2902449" y="2501454"/>
            <a:ext cx="3356832" cy="23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9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dibujo arcoi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8" y="908720"/>
            <a:ext cx="21032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7" y="4293096"/>
            <a:ext cx="2151177" cy="16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r="15130"/>
          <a:stretch/>
        </p:blipFill>
        <p:spPr bwMode="auto">
          <a:xfrm>
            <a:off x="6372200" y="862736"/>
            <a:ext cx="2064327" cy="19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dibujo anc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13" y="3424268"/>
            <a:ext cx="2303314" cy="255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esultado de imagen para vocal a en sus cuatro formas col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61497" r="14579" b="5990"/>
          <a:stretch/>
        </p:blipFill>
        <p:spPr bwMode="auto">
          <a:xfrm>
            <a:off x="2978620" y="2233987"/>
            <a:ext cx="3356832" cy="23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8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980728"/>
            <a:ext cx="7632848" cy="400110"/>
          </a:xfrm>
          <a:prstGeom prst="rect">
            <a:avLst/>
          </a:prstGeom>
          <a:ln>
            <a:prstDash val="lgDashDot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>
                <a:latin typeface="Arial" pitchFamily="34" charset="0"/>
                <a:cs typeface="Arial" pitchFamily="34" charset="0"/>
              </a:rPr>
              <a:t>Actividad: 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Nombra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000" dirty="0">
                <a:latin typeface="Arial" pitchFamily="34" charset="0"/>
                <a:cs typeface="Arial" pitchFamily="34" charset="0"/>
              </a:rPr>
              <a:t>los dibujos que comience con la vocal</a:t>
            </a:r>
            <a:r>
              <a:rPr lang="es-C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2000" b="1" dirty="0"/>
              <a:t>A</a:t>
            </a:r>
          </a:p>
        </p:txBody>
      </p:sp>
      <p:pic>
        <p:nvPicPr>
          <p:cNvPr id="7170" name="Picture 2" descr="Resultado de imagen para dibujo de a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68519"/>
            <a:ext cx="145744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IBUJO DE ABE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5818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IBUJO DE  ESCOB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r="13036"/>
          <a:stretch/>
        </p:blipFill>
        <p:spPr bwMode="auto">
          <a:xfrm>
            <a:off x="6755947" y="3722889"/>
            <a:ext cx="1632477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69" y="3954507"/>
            <a:ext cx="19752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68519"/>
            <a:ext cx="1976961" cy="19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2964"/>
            <a:ext cx="1762936" cy="22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0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-8593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26945" y="798447"/>
            <a:ext cx="7704856" cy="461665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 smtClean="0"/>
              <a:t>Toca en la pantalla</a:t>
            </a:r>
            <a:r>
              <a:rPr lang="es-CL" sz="2400" dirty="0" smtClean="0"/>
              <a:t> </a:t>
            </a:r>
            <a:r>
              <a:rPr lang="es-CL" sz="2400" dirty="0"/>
              <a:t>todas las </a:t>
            </a:r>
            <a:r>
              <a:rPr lang="es-CL" sz="2400" b="1" dirty="0"/>
              <a:t>A</a:t>
            </a:r>
            <a:r>
              <a:rPr lang="es-CL" sz="2400" dirty="0"/>
              <a:t> que encuentres.</a:t>
            </a:r>
          </a:p>
        </p:txBody>
      </p:sp>
      <p:sp>
        <p:nvSpPr>
          <p:cNvPr id="6" name="5 Elipse"/>
          <p:cNvSpPr/>
          <p:nvPr/>
        </p:nvSpPr>
        <p:spPr>
          <a:xfrm>
            <a:off x="976054" y="2273393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7" name="6 Elipse"/>
          <p:cNvSpPr/>
          <p:nvPr/>
        </p:nvSpPr>
        <p:spPr>
          <a:xfrm>
            <a:off x="2700259" y="1949413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8" name="7 Elipse"/>
          <p:cNvSpPr/>
          <p:nvPr/>
        </p:nvSpPr>
        <p:spPr>
          <a:xfrm>
            <a:off x="3202952" y="3718667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925991" y="3717032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</a:p>
        </p:txBody>
      </p:sp>
      <p:sp>
        <p:nvSpPr>
          <p:cNvPr id="10" name="9 Elipse"/>
          <p:cNvSpPr/>
          <p:nvPr/>
        </p:nvSpPr>
        <p:spPr>
          <a:xfrm>
            <a:off x="6228184" y="1717576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</p:txBody>
      </p:sp>
      <p:sp>
        <p:nvSpPr>
          <p:cNvPr id="11" name="10 Elipse"/>
          <p:cNvSpPr/>
          <p:nvPr/>
        </p:nvSpPr>
        <p:spPr>
          <a:xfrm>
            <a:off x="1982384" y="4869160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2" name="11 Elipse"/>
          <p:cNvSpPr/>
          <p:nvPr/>
        </p:nvSpPr>
        <p:spPr>
          <a:xfrm>
            <a:off x="6855087" y="5013176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3" name="12 Elipse"/>
          <p:cNvSpPr/>
          <p:nvPr/>
        </p:nvSpPr>
        <p:spPr>
          <a:xfrm>
            <a:off x="5839513" y="3736357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</a:p>
        </p:txBody>
      </p:sp>
      <p:sp>
        <p:nvSpPr>
          <p:cNvPr id="14" name="13 Elipse"/>
          <p:cNvSpPr/>
          <p:nvPr/>
        </p:nvSpPr>
        <p:spPr>
          <a:xfrm>
            <a:off x="4579373" y="2385224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5" name="14 Elipse"/>
          <p:cNvSpPr/>
          <p:nvPr/>
        </p:nvSpPr>
        <p:spPr>
          <a:xfrm>
            <a:off x="4667494" y="4954100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6" name="15 Elipse"/>
          <p:cNvSpPr/>
          <p:nvPr/>
        </p:nvSpPr>
        <p:spPr>
          <a:xfrm>
            <a:off x="7135657" y="2889280"/>
            <a:ext cx="1296144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9527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para power point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13298"/>
            <a:ext cx="9162078" cy="68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908720"/>
            <a:ext cx="74888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/>
              <a:t>Actividad: </a:t>
            </a:r>
            <a:r>
              <a:rPr lang="es-CL" sz="2000" dirty="0" smtClean="0"/>
              <a:t>Toca en la pantalla </a:t>
            </a:r>
            <a:r>
              <a:rPr lang="es-CL" sz="2000" dirty="0"/>
              <a:t>todas las A </a:t>
            </a:r>
            <a:r>
              <a:rPr lang="es-CL" sz="2000" dirty="0" err="1"/>
              <a:t>a</a:t>
            </a:r>
            <a:r>
              <a:rPr lang="es-CL" sz="2000" dirty="0"/>
              <a:t> que encuentres en la palabra</a:t>
            </a:r>
          </a:p>
        </p:txBody>
      </p:sp>
      <p:pic>
        <p:nvPicPr>
          <p:cNvPr id="5122" name="Picture 2" descr="Resultado de imagen para dibujo de abej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-128" b="11409"/>
          <a:stretch/>
        </p:blipFill>
        <p:spPr bwMode="auto">
          <a:xfrm>
            <a:off x="892572" y="1721768"/>
            <a:ext cx="2671316" cy="21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almohada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25999" r="6603" b="25251"/>
          <a:stretch/>
        </p:blipFill>
        <p:spPr bwMode="auto">
          <a:xfrm>
            <a:off x="781349" y="4149080"/>
            <a:ext cx="2535545" cy="17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316894" y="2026432"/>
            <a:ext cx="38473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Abeja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31840" y="4475132"/>
            <a:ext cx="54726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Almohada</a:t>
            </a:r>
          </a:p>
        </p:txBody>
      </p:sp>
    </p:spTree>
    <p:extLst>
      <p:ext uri="{BB962C8B-B14F-4D97-AF65-F5344CB8AC3E}">
        <p14:creationId xmlns:p14="http://schemas.microsoft.com/office/powerpoint/2010/main" val="2146842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73</Words>
  <Application>Microsoft Office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Brush Script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13</cp:revision>
  <dcterms:created xsi:type="dcterms:W3CDTF">2019-02-28T02:03:52Z</dcterms:created>
  <dcterms:modified xsi:type="dcterms:W3CDTF">2020-05-01T00:20:18Z</dcterms:modified>
</cp:coreProperties>
</file>