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1DE1-DD89-4D72-98A6-E0A7E5709284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FEA4-63F5-4591-9B2C-F53792909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426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1DE1-DD89-4D72-98A6-E0A7E5709284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FEA4-63F5-4591-9B2C-F53792909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3225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1DE1-DD89-4D72-98A6-E0A7E5709284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FEA4-63F5-4591-9B2C-F53792909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190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1DE1-DD89-4D72-98A6-E0A7E5709284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FEA4-63F5-4591-9B2C-F53792909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6950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1DE1-DD89-4D72-98A6-E0A7E5709284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FEA4-63F5-4591-9B2C-F53792909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313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1DE1-DD89-4D72-98A6-E0A7E5709284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FEA4-63F5-4591-9B2C-F53792909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26034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1DE1-DD89-4D72-98A6-E0A7E5709284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FEA4-63F5-4591-9B2C-F53792909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7699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1DE1-DD89-4D72-98A6-E0A7E5709284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FEA4-63F5-4591-9B2C-F53792909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745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1DE1-DD89-4D72-98A6-E0A7E5709284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FEA4-63F5-4591-9B2C-F53792909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8169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1DE1-DD89-4D72-98A6-E0A7E5709284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FEA4-63F5-4591-9B2C-F53792909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68679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A1DE1-DD89-4D72-98A6-E0A7E5709284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FEA4-63F5-4591-9B2C-F53792909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5699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A1DE1-DD89-4D72-98A6-E0A7E5709284}" type="datetimeFigureOut">
              <a:rPr lang="es-CL" smtClean="0"/>
              <a:t>30-04-2020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FEA4-63F5-4591-9B2C-F5379290905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6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7.jpeg"/><Relationship Id="rId7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bordes de niÃ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" y="90"/>
            <a:ext cx="9122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927316" y="2348880"/>
            <a:ext cx="32693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oper Black" pitchFamily="18" charset="0"/>
              </a:rPr>
              <a:t> </a:t>
            </a:r>
            <a:r>
              <a:rPr lang="es-ES" sz="5400" b="1" cap="none" spc="0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oper Black" pitchFamily="18" charset="0"/>
              </a:rPr>
              <a:t>VOCAL  </a:t>
            </a:r>
          </a:p>
          <a:p>
            <a:pPr algn="ctr"/>
            <a:r>
              <a:rPr lang="es-ES" sz="5400" b="1" cap="none" spc="0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oper Black" pitchFamily="18" charset="0"/>
              </a:rPr>
              <a:t>E</a:t>
            </a:r>
          </a:p>
        </p:txBody>
      </p:sp>
      <p:pic>
        <p:nvPicPr>
          <p:cNvPr id="6" name="Picture 4" descr="Resultado de imagen para dibujo elefan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500" y="4186713"/>
            <a:ext cx="2088232" cy="195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esultado de imagen para dibujo estre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486" y="1900082"/>
            <a:ext cx="1416744" cy="14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esultado de imagen para dibujo ena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906" y="3933056"/>
            <a:ext cx="1654474" cy="202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esultado de imagen para dibujo eriz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28" y="3272773"/>
            <a:ext cx="1907483" cy="132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1"/>
          <a:stretch/>
        </p:blipFill>
        <p:spPr bwMode="auto">
          <a:xfrm>
            <a:off x="1466484" y="2256820"/>
            <a:ext cx="1219884" cy="183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4380611" y="141992"/>
            <a:ext cx="4444347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Educadora de Párvulos Verónica Rodríguez</a:t>
            </a:r>
          </a:p>
          <a:p>
            <a:pPr algn="ctr"/>
            <a:r>
              <a:rPr lang="es-CL" b="1" dirty="0" err="1" smtClean="0"/>
              <a:t>Kinder</a:t>
            </a:r>
            <a:r>
              <a:rPr lang="es-CL" b="1" dirty="0" smtClean="0"/>
              <a:t> y Pre </a:t>
            </a:r>
            <a:r>
              <a:rPr lang="es-CL" b="1" dirty="0" err="1" smtClean="0"/>
              <a:t>Kinder</a:t>
            </a:r>
            <a:endParaRPr lang="es-CL" b="1" dirty="0" smtClean="0"/>
          </a:p>
          <a:p>
            <a:pPr algn="ctr"/>
            <a:r>
              <a:rPr lang="es-CL" b="1" dirty="0" smtClean="0"/>
              <a:t>Escuela Pedro Antonio Tejos</a:t>
            </a:r>
            <a:endParaRPr lang="es-CL" b="1" dirty="0"/>
          </a:p>
        </p:txBody>
      </p:sp>
      <p:sp>
        <p:nvSpPr>
          <p:cNvPr id="11" name="Elipse 10"/>
          <p:cNvSpPr/>
          <p:nvPr/>
        </p:nvSpPr>
        <p:spPr>
          <a:xfrm>
            <a:off x="323528" y="180671"/>
            <a:ext cx="1512168" cy="10518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OA  3</a:t>
            </a:r>
          </a:p>
          <a:p>
            <a:pPr algn="ctr"/>
            <a:r>
              <a:rPr lang="es-CL" b="1" dirty="0" smtClean="0"/>
              <a:t>Lenguaje verbal</a:t>
            </a:r>
            <a:endParaRPr lang="es-CL" b="1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6771" y="427236"/>
            <a:ext cx="557609" cy="5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75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ergamino horizontal"/>
          <p:cNvSpPr/>
          <p:nvPr/>
        </p:nvSpPr>
        <p:spPr>
          <a:xfrm>
            <a:off x="863588" y="545557"/>
            <a:ext cx="7416824" cy="108012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Actividad: </a:t>
            </a:r>
            <a:r>
              <a:rPr lang="es-CL" sz="2000" dirty="0" smtClean="0"/>
              <a:t>Toca en </a:t>
            </a:r>
            <a:r>
              <a:rPr lang="es-CL" sz="2000" smtClean="0"/>
              <a:t>la pantalla</a:t>
            </a:r>
            <a:r>
              <a:rPr lang="es-CL" sz="2000" smtClean="0"/>
              <a:t> </a:t>
            </a:r>
            <a:r>
              <a:rPr lang="es-CL" sz="2000" dirty="0"/>
              <a:t>todas las </a:t>
            </a:r>
            <a:r>
              <a:rPr lang="es-CL" sz="2000" b="1" dirty="0"/>
              <a:t>E</a:t>
            </a:r>
            <a:r>
              <a:rPr lang="es-CL" sz="2000" dirty="0"/>
              <a:t> que encuentres en la palabra. </a:t>
            </a:r>
          </a:p>
        </p:txBody>
      </p:sp>
      <p:pic>
        <p:nvPicPr>
          <p:cNvPr id="10242" name="Picture 2" descr="Resultado de imagen para DIBUJO DE MACET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1652108"/>
            <a:ext cx="3420380" cy="317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763688" y="4581128"/>
            <a:ext cx="596746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MACETERO</a:t>
            </a:r>
            <a:endParaRPr lang="es-E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117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COMO SE DIBUJA LA VOCAL 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08" b="17270"/>
          <a:stretch/>
        </p:blipFill>
        <p:spPr bwMode="auto">
          <a:xfrm>
            <a:off x="1043608" y="1745674"/>
            <a:ext cx="4104456" cy="398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37425" y="476672"/>
            <a:ext cx="64462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 Cómo dibujamos la vocal E?</a:t>
            </a:r>
          </a:p>
        </p:txBody>
      </p:sp>
      <p:pic>
        <p:nvPicPr>
          <p:cNvPr id="9" name="Picture 4" descr="Resultado de imagen para dibujo elefa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84557"/>
            <a:ext cx="2088232" cy="195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sultado de imagen para dibujo espad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99" b="8799"/>
          <a:stretch/>
        </p:blipFill>
        <p:spPr bwMode="auto">
          <a:xfrm>
            <a:off x="5639113" y="2817183"/>
            <a:ext cx="1844564" cy="184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Resultado de imagen para dibujo ena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395" y="4454268"/>
            <a:ext cx="1664229" cy="203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06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vocal e en sus cuatros form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7640" r="7375" b="7331"/>
          <a:stretch/>
        </p:blipFill>
        <p:spPr bwMode="auto">
          <a:xfrm>
            <a:off x="876487" y="404664"/>
            <a:ext cx="2473602" cy="331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dibujo elefan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069" y="3494911"/>
            <a:ext cx="2296221" cy="215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dibujo escob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62" y="3954871"/>
            <a:ext cx="2585327" cy="2406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n relacionad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1"/>
          <a:stretch/>
        </p:blipFill>
        <p:spPr bwMode="auto">
          <a:xfrm>
            <a:off x="3814547" y="567508"/>
            <a:ext cx="1620319" cy="243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esultado de imagen para dibujo estre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98" y="404664"/>
            <a:ext cx="1912910" cy="191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3694902" y="314096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FF0000"/>
                </a:solidFill>
              </a:rPr>
              <a:t>E</a:t>
            </a:r>
            <a:r>
              <a:rPr lang="es-CL" sz="4000" b="1" dirty="0"/>
              <a:t>scalera</a:t>
            </a:r>
            <a:r>
              <a:rPr lang="es-CL" sz="4000" dirty="0"/>
              <a:t> 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068787" y="232334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FF0000"/>
                </a:solidFill>
              </a:rPr>
              <a:t>E</a:t>
            </a:r>
            <a:r>
              <a:rPr lang="es-CL" sz="4000" b="1" dirty="0"/>
              <a:t>strella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2843808" y="4804001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FF0000"/>
                </a:solidFill>
              </a:rPr>
              <a:t>E</a:t>
            </a:r>
            <a:r>
              <a:rPr lang="es-CL" sz="4000" b="1" dirty="0"/>
              <a:t>scoba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982026" y="5511887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   </a:t>
            </a:r>
            <a:r>
              <a:rPr lang="es-CL" sz="4000" b="1" dirty="0">
                <a:solidFill>
                  <a:srgbClr val="FF0000"/>
                </a:solidFill>
              </a:rPr>
              <a:t>E</a:t>
            </a:r>
            <a:r>
              <a:rPr lang="es-CL" sz="4000" b="1" dirty="0"/>
              <a:t>lefante</a:t>
            </a:r>
          </a:p>
        </p:txBody>
      </p:sp>
    </p:spTree>
    <p:extLst>
      <p:ext uri="{BB962C8B-B14F-4D97-AF65-F5344CB8AC3E}">
        <p14:creationId xmlns:p14="http://schemas.microsoft.com/office/powerpoint/2010/main" val="826806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vocal e en sus cuatros form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7640" r="7375" b="7331"/>
          <a:stretch/>
        </p:blipFill>
        <p:spPr bwMode="auto">
          <a:xfrm>
            <a:off x="985632" y="404664"/>
            <a:ext cx="2398235" cy="321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Resultado de imagen para dibujo ena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750" y="945458"/>
            <a:ext cx="211969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dibujo espej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8"/>
          <a:stretch/>
        </p:blipFill>
        <p:spPr bwMode="auto">
          <a:xfrm>
            <a:off x="1331640" y="3690890"/>
            <a:ext cx="1944216" cy="1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Resultado de imagen para dibujo esp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799" b="8799"/>
          <a:stretch/>
        </p:blipFill>
        <p:spPr bwMode="auto">
          <a:xfrm>
            <a:off x="6156176" y="188640"/>
            <a:ext cx="2335718" cy="233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Resultado de imagen para dibujo eriz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699" y="3921040"/>
            <a:ext cx="2421504" cy="16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569180" y="340161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    </a:t>
            </a:r>
            <a:r>
              <a:rPr lang="es-CL" sz="4000" b="1" dirty="0">
                <a:solidFill>
                  <a:srgbClr val="FF0000"/>
                </a:solidFill>
              </a:rPr>
              <a:t>E</a:t>
            </a:r>
            <a:r>
              <a:rPr lang="es-CL" sz="4000" b="1" dirty="0"/>
              <a:t>nano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6113283" y="2526377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  </a:t>
            </a:r>
            <a:r>
              <a:rPr lang="es-CL" sz="4000" b="1" dirty="0">
                <a:solidFill>
                  <a:srgbClr val="FF0000"/>
                </a:solidFill>
              </a:rPr>
              <a:t>E</a:t>
            </a:r>
            <a:r>
              <a:rPr lang="es-CL" sz="4000" b="1" dirty="0"/>
              <a:t>spada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5508104" y="5560003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/>
              <a:t>        </a:t>
            </a:r>
            <a:r>
              <a:rPr lang="es-CL" sz="4000" b="1" dirty="0">
                <a:solidFill>
                  <a:srgbClr val="FF0000"/>
                </a:solidFill>
              </a:rPr>
              <a:t>E</a:t>
            </a:r>
            <a:r>
              <a:rPr lang="es-CL" sz="4000" b="1" dirty="0"/>
              <a:t>rizo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192916" y="5551053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FF0000"/>
                </a:solidFill>
              </a:rPr>
              <a:t>    E</a:t>
            </a:r>
            <a:r>
              <a:rPr lang="es-CL" sz="4000" b="1" dirty="0"/>
              <a:t>spejo</a:t>
            </a:r>
          </a:p>
        </p:txBody>
      </p:sp>
    </p:spTree>
    <p:extLst>
      <p:ext uri="{BB962C8B-B14F-4D97-AF65-F5344CB8AC3E}">
        <p14:creationId xmlns:p14="http://schemas.microsoft.com/office/powerpoint/2010/main" val="260676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vocal e en sus cuatros forma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7640" r="7375" b="7331"/>
          <a:stretch/>
        </p:blipFill>
        <p:spPr bwMode="auto">
          <a:xfrm>
            <a:off x="1037959" y="477238"/>
            <a:ext cx="2473602" cy="331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dibujo estu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037" y="260648"/>
            <a:ext cx="3158863" cy="24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288636" y="2381148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FF0000"/>
                </a:solidFill>
              </a:rPr>
              <a:t>  E</a:t>
            </a:r>
            <a:r>
              <a:rPr lang="es-CL" sz="4000" b="1" dirty="0"/>
              <a:t>stuche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450078" y="5697131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FF0000"/>
                </a:solidFill>
              </a:rPr>
              <a:t>E</a:t>
            </a:r>
            <a:r>
              <a:rPr lang="es-CL" sz="4000" b="1" dirty="0"/>
              <a:t>spinaca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5580112" y="5697131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FF0000"/>
                </a:solidFill>
              </a:rPr>
              <a:t>E</a:t>
            </a:r>
            <a:r>
              <a:rPr lang="es-CL" sz="4000" b="1" dirty="0"/>
              <a:t>nsalada</a:t>
            </a:r>
          </a:p>
        </p:txBody>
      </p:sp>
      <p:pic>
        <p:nvPicPr>
          <p:cNvPr id="4100" name="Picture 4" descr="Resultado de imagen para vocal ensal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96856"/>
            <a:ext cx="1905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para dibujo de espinac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t="4946" r="29451" b="5614"/>
          <a:stretch/>
        </p:blipFill>
        <p:spPr bwMode="auto">
          <a:xfrm>
            <a:off x="1835695" y="3919909"/>
            <a:ext cx="1297301" cy="185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826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Llamada de nube"/>
          <p:cNvSpPr/>
          <p:nvPr/>
        </p:nvSpPr>
        <p:spPr>
          <a:xfrm>
            <a:off x="2843808" y="377145"/>
            <a:ext cx="5328592" cy="1656184"/>
          </a:xfrm>
          <a:prstGeom prst="cloudCallout">
            <a:avLst>
              <a:gd name="adj1" fmla="val -50882"/>
              <a:gd name="adj2" fmla="val 435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Actividad: </a:t>
            </a:r>
            <a:r>
              <a:rPr lang="es-CL" sz="2400" dirty="0" smtClean="0"/>
              <a:t>Toca en la pantalla</a:t>
            </a:r>
            <a:r>
              <a:rPr lang="es-CL" sz="2400" dirty="0" smtClean="0"/>
              <a:t> </a:t>
            </a:r>
            <a:r>
              <a:rPr lang="es-CL" sz="2400" dirty="0"/>
              <a:t>todas las </a:t>
            </a:r>
            <a:r>
              <a:rPr lang="es-CL" sz="2400" b="1" dirty="0"/>
              <a:t>E</a:t>
            </a:r>
            <a:r>
              <a:rPr lang="es-CL" sz="2400" dirty="0"/>
              <a:t> que encuentres. </a:t>
            </a:r>
          </a:p>
        </p:txBody>
      </p:sp>
      <p:sp>
        <p:nvSpPr>
          <p:cNvPr id="7" name="6 Elipse"/>
          <p:cNvSpPr/>
          <p:nvPr/>
        </p:nvSpPr>
        <p:spPr>
          <a:xfrm>
            <a:off x="1126028" y="2987350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5400" b="1" dirty="0"/>
              <a:t>3</a:t>
            </a:r>
          </a:p>
        </p:txBody>
      </p:sp>
      <p:sp>
        <p:nvSpPr>
          <p:cNvPr id="9" name="8 Elipse"/>
          <p:cNvSpPr/>
          <p:nvPr/>
        </p:nvSpPr>
        <p:spPr>
          <a:xfrm>
            <a:off x="858438" y="5157192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b="1" dirty="0"/>
              <a:t>E</a:t>
            </a:r>
          </a:p>
        </p:txBody>
      </p:sp>
      <p:sp>
        <p:nvSpPr>
          <p:cNvPr id="10" name="9 Elipse"/>
          <p:cNvSpPr/>
          <p:nvPr/>
        </p:nvSpPr>
        <p:spPr>
          <a:xfrm>
            <a:off x="6823563" y="5301208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b="1" dirty="0"/>
              <a:t>E</a:t>
            </a:r>
          </a:p>
        </p:txBody>
      </p:sp>
      <p:sp>
        <p:nvSpPr>
          <p:cNvPr id="11" name="10 Elipse"/>
          <p:cNvSpPr/>
          <p:nvPr/>
        </p:nvSpPr>
        <p:spPr>
          <a:xfrm>
            <a:off x="6679761" y="2372261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600" dirty="0"/>
              <a:t>3</a:t>
            </a:r>
          </a:p>
        </p:txBody>
      </p:sp>
      <p:sp>
        <p:nvSpPr>
          <p:cNvPr id="12" name="11 Elipse"/>
          <p:cNvSpPr/>
          <p:nvPr/>
        </p:nvSpPr>
        <p:spPr>
          <a:xfrm>
            <a:off x="3022543" y="5305829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b="1" dirty="0"/>
              <a:t>0</a:t>
            </a:r>
          </a:p>
        </p:txBody>
      </p:sp>
      <p:sp>
        <p:nvSpPr>
          <p:cNvPr id="13" name="12 Elipse"/>
          <p:cNvSpPr/>
          <p:nvPr/>
        </p:nvSpPr>
        <p:spPr>
          <a:xfrm>
            <a:off x="1926861" y="4121696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b="1" dirty="0"/>
              <a:t>A</a:t>
            </a:r>
          </a:p>
        </p:txBody>
      </p:sp>
      <p:sp>
        <p:nvSpPr>
          <p:cNvPr id="14" name="13 Elipse"/>
          <p:cNvSpPr/>
          <p:nvPr/>
        </p:nvSpPr>
        <p:spPr>
          <a:xfrm>
            <a:off x="5291460" y="5301208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600" b="1" dirty="0"/>
              <a:t>E</a:t>
            </a:r>
          </a:p>
        </p:txBody>
      </p:sp>
      <p:sp>
        <p:nvSpPr>
          <p:cNvPr id="15" name="14 Elipse"/>
          <p:cNvSpPr/>
          <p:nvPr/>
        </p:nvSpPr>
        <p:spPr>
          <a:xfrm>
            <a:off x="6823563" y="3998292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600" b="1" dirty="0"/>
              <a:t>I</a:t>
            </a:r>
          </a:p>
        </p:txBody>
      </p:sp>
      <p:sp>
        <p:nvSpPr>
          <p:cNvPr id="16" name="15 Elipse"/>
          <p:cNvSpPr/>
          <p:nvPr/>
        </p:nvSpPr>
        <p:spPr>
          <a:xfrm>
            <a:off x="5291460" y="3885258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b="1" dirty="0"/>
              <a:t>O</a:t>
            </a:r>
          </a:p>
        </p:txBody>
      </p:sp>
      <p:sp>
        <p:nvSpPr>
          <p:cNvPr id="17" name="16 Elipse"/>
          <p:cNvSpPr/>
          <p:nvPr/>
        </p:nvSpPr>
        <p:spPr>
          <a:xfrm>
            <a:off x="4824028" y="2518520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600" b="1" dirty="0"/>
              <a:t>E</a:t>
            </a:r>
          </a:p>
        </p:txBody>
      </p:sp>
      <p:sp>
        <p:nvSpPr>
          <p:cNvPr id="18" name="17 Elipse"/>
          <p:cNvSpPr/>
          <p:nvPr/>
        </p:nvSpPr>
        <p:spPr>
          <a:xfrm>
            <a:off x="2993785" y="2796173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000" b="1" dirty="0"/>
              <a:t>3</a:t>
            </a:r>
          </a:p>
        </p:txBody>
      </p:sp>
      <p:sp>
        <p:nvSpPr>
          <p:cNvPr id="20" name="19 Elipse"/>
          <p:cNvSpPr/>
          <p:nvPr/>
        </p:nvSpPr>
        <p:spPr>
          <a:xfrm>
            <a:off x="3605233" y="4184126"/>
            <a:ext cx="1368152" cy="10354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6600" b="1" dirty="0"/>
              <a:t>E</a:t>
            </a:r>
          </a:p>
        </p:txBody>
      </p:sp>
      <p:pic>
        <p:nvPicPr>
          <p:cNvPr id="21" name="Picture 2" descr="Resultado de imagen para ELEFANTE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2" y="1197074"/>
            <a:ext cx="1940164" cy="167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5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sultado de imagen para dibujo ena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42" y="2106587"/>
            <a:ext cx="211969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n para dibujo espej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8"/>
          <a:stretch/>
        </p:blipFill>
        <p:spPr bwMode="auto">
          <a:xfrm>
            <a:off x="3262885" y="2374617"/>
            <a:ext cx="1944216" cy="186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Resultado de imagen para dibujo estrel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245" y="4541033"/>
            <a:ext cx="1792018" cy="179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n relacionad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5" b="14236"/>
          <a:stretch/>
        </p:blipFill>
        <p:spPr bwMode="auto">
          <a:xfrm>
            <a:off x="4427984" y="4698875"/>
            <a:ext cx="1505443" cy="147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n para dibujo de arb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59022"/>
            <a:ext cx="1569513" cy="23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sultado de imagen para dibujo de oll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698875"/>
            <a:ext cx="2341896" cy="176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Pergamino horizontal"/>
          <p:cNvSpPr/>
          <p:nvPr/>
        </p:nvSpPr>
        <p:spPr>
          <a:xfrm>
            <a:off x="899592" y="476672"/>
            <a:ext cx="7344816" cy="144016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/>
              <a:t>Actividad: </a:t>
            </a:r>
            <a:r>
              <a:rPr lang="es-CL" sz="2800" dirty="0" smtClean="0"/>
              <a:t>Nombra </a:t>
            </a:r>
            <a:r>
              <a:rPr lang="es-CL" sz="2800" dirty="0"/>
              <a:t>los objetos que comiencen con la vocal E.</a:t>
            </a:r>
          </a:p>
        </p:txBody>
      </p:sp>
    </p:spTree>
    <p:extLst>
      <p:ext uri="{BB962C8B-B14F-4D97-AF65-F5344CB8AC3E}">
        <p14:creationId xmlns:p14="http://schemas.microsoft.com/office/powerpoint/2010/main" val="305437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Resultado de imagen para ELEFANTE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36" y="1774895"/>
            <a:ext cx="3880327" cy="335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ergamino horizontal"/>
          <p:cNvSpPr/>
          <p:nvPr/>
        </p:nvSpPr>
        <p:spPr>
          <a:xfrm>
            <a:off x="950888" y="404664"/>
            <a:ext cx="7416824" cy="108012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Actividad: </a:t>
            </a:r>
            <a:r>
              <a:rPr lang="es-CL" sz="2000" dirty="0" smtClean="0"/>
              <a:t>Toca en la pantalla</a:t>
            </a:r>
            <a:r>
              <a:rPr lang="es-CL" sz="2000" dirty="0" smtClean="0"/>
              <a:t> </a:t>
            </a:r>
            <a:r>
              <a:rPr lang="es-CL" sz="2000" dirty="0"/>
              <a:t>todas las </a:t>
            </a:r>
            <a:r>
              <a:rPr lang="es-CL" sz="2000" b="1" dirty="0"/>
              <a:t>E</a:t>
            </a:r>
            <a:r>
              <a:rPr lang="es-CL" sz="2000" dirty="0"/>
              <a:t> que encuentres en la palabra.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483768" y="5085184"/>
            <a:ext cx="475341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ELEFANTE</a:t>
            </a:r>
          </a:p>
        </p:txBody>
      </p:sp>
    </p:spTree>
    <p:extLst>
      <p:ext uri="{BB962C8B-B14F-4D97-AF65-F5344CB8AC3E}">
        <p14:creationId xmlns:p14="http://schemas.microsoft.com/office/powerpoint/2010/main" val="346156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Pergamino horizontal"/>
          <p:cNvSpPr/>
          <p:nvPr/>
        </p:nvSpPr>
        <p:spPr>
          <a:xfrm>
            <a:off x="863588" y="532362"/>
            <a:ext cx="7416824" cy="108012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 smtClean="0"/>
              <a:t>Actividad:</a:t>
            </a:r>
            <a:r>
              <a:rPr lang="es-CL" sz="2000" dirty="0"/>
              <a:t> </a:t>
            </a:r>
            <a:r>
              <a:rPr lang="es-CL" sz="2000" dirty="0" smtClean="0"/>
              <a:t>Toca en la pantalla</a:t>
            </a:r>
            <a:r>
              <a:rPr lang="es-CL" sz="2000" dirty="0" smtClean="0"/>
              <a:t> </a:t>
            </a:r>
            <a:r>
              <a:rPr lang="es-CL" sz="2000" dirty="0"/>
              <a:t>todas las </a:t>
            </a:r>
            <a:r>
              <a:rPr lang="es-CL" sz="2000" b="1" dirty="0"/>
              <a:t>E</a:t>
            </a:r>
            <a:r>
              <a:rPr lang="es-CL" sz="2000" dirty="0"/>
              <a:t> que encuentres en la palabra. </a:t>
            </a:r>
          </a:p>
        </p:txBody>
      </p:sp>
      <p:pic>
        <p:nvPicPr>
          <p:cNvPr id="9218" name="Picture 2" descr="Resultado de imagen para dibujo de estrell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4"/>
          <a:stretch/>
        </p:blipFill>
        <p:spPr bwMode="auto">
          <a:xfrm>
            <a:off x="2436377" y="1612482"/>
            <a:ext cx="4271245" cy="360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055156" y="4797152"/>
            <a:ext cx="50336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ESTRELLA</a:t>
            </a:r>
          </a:p>
        </p:txBody>
      </p:sp>
    </p:spTree>
    <p:extLst>
      <p:ext uri="{BB962C8B-B14F-4D97-AF65-F5344CB8AC3E}">
        <p14:creationId xmlns:p14="http://schemas.microsoft.com/office/powerpoint/2010/main" val="1234722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129</Words>
  <Application>Microsoft Office PowerPoint</Application>
  <PresentationFormat>Presentación en pantalla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Cooper Black</vt:lpstr>
      <vt:lpstr>Tema de Office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Usuario de Windows</cp:lastModifiedBy>
  <cp:revision>13</cp:revision>
  <dcterms:created xsi:type="dcterms:W3CDTF">2019-03-01T01:25:50Z</dcterms:created>
  <dcterms:modified xsi:type="dcterms:W3CDTF">2020-05-01T00:22:37Z</dcterms:modified>
</cp:coreProperties>
</file>