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7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70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14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2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522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57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11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96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9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1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658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7A4D-CFE6-4D40-B644-192C00CA781C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A6C-C26A-4BBF-9A99-DC8B2E8E7F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3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95119" y="692696"/>
            <a:ext cx="14574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s-E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6" descr="Resultado de imagen para dibujo igu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27" y="3962813"/>
            <a:ext cx="1697297" cy="17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igle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73" y="4343714"/>
            <a:ext cx="1166745" cy="13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245652" y="75941"/>
            <a:ext cx="489654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051" y="585858"/>
            <a:ext cx="640135" cy="66452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251726" y="26244"/>
            <a:ext cx="183389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3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Lenguaje verbal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07904" y="1916832"/>
            <a:ext cx="4248472" cy="1228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6000" b="1" dirty="0" smtClean="0">
                <a:solidFill>
                  <a:schemeClr val="tx1"/>
                </a:solidFill>
              </a:rPr>
              <a:t>VOCAL</a:t>
            </a:r>
            <a:r>
              <a:rPr lang="es-CL" sz="4800" b="1" dirty="0" smtClean="0">
                <a:solidFill>
                  <a:schemeClr val="tx1"/>
                </a:solidFill>
              </a:rPr>
              <a:t> 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703" y="2045084"/>
            <a:ext cx="1108679" cy="9719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492" y="4429979"/>
            <a:ext cx="1141211" cy="12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dibujo igl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1140"/>
            <a:ext cx="2520280" cy="2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in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47" y="1692507"/>
            <a:ext cx="26384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5895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glesia</a:t>
            </a:r>
            <a:r>
              <a:rPr lang="es-CL" dirty="0"/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16016" y="4709141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ndio</a:t>
            </a:r>
            <a:r>
              <a:rPr lang="es-CL" dirty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05728" y="769177"/>
            <a:ext cx="5332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Comienza con i ….</a:t>
            </a:r>
          </a:p>
        </p:txBody>
      </p:sp>
    </p:spTree>
    <p:extLst>
      <p:ext uri="{BB962C8B-B14F-4D97-AF65-F5344CB8AC3E}">
        <p14:creationId xmlns:p14="http://schemas.microsoft.com/office/powerpoint/2010/main" val="36874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guana</a:t>
            </a:r>
            <a:r>
              <a:rPr lang="es-CL" dirty="0"/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98926" y="460519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glú</a:t>
            </a:r>
            <a:r>
              <a:rPr lang="es-CL" dirty="0"/>
              <a:t> </a:t>
            </a:r>
          </a:p>
        </p:txBody>
      </p:sp>
      <p:pic>
        <p:nvPicPr>
          <p:cNvPr id="2052" name="Picture 4" descr="Resultado de imagen para dibujo ig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0013"/>
            <a:ext cx="2886100" cy="31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ibujo igu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6175"/>
            <a:ext cx="3107904" cy="32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05728" y="769177"/>
            <a:ext cx="5332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Comienza con i ….</a:t>
            </a:r>
          </a:p>
        </p:txBody>
      </p:sp>
    </p:spTree>
    <p:extLst>
      <p:ext uri="{BB962C8B-B14F-4D97-AF65-F5344CB8AC3E}">
        <p14:creationId xmlns:p14="http://schemas.microsoft.com/office/powerpoint/2010/main" val="16594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dibujo is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4231"/>
            <a:ext cx="3060183" cy="25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sla</a:t>
            </a:r>
            <a:r>
              <a:rPr lang="es-CL" dirty="0"/>
              <a:t> </a:t>
            </a:r>
          </a:p>
        </p:txBody>
      </p:sp>
      <p:pic>
        <p:nvPicPr>
          <p:cNvPr id="9222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49" y="1696639"/>
            <a:ext cx="3037610" cy="26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99353" y="4437111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mán</a:t>
            </a:r>
            <a:r>
              <a:rPr lang="es-CL" dirty="0"/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05728" y="769177"/>
            <a:ext cx="5332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Comienza con i ….</a:t>
            </a:r>
          </a:p>
        </p:txBody>
      </p:sp>
    </p:spTree>
    <p:extLst>
      <p:ext uri="{BB962C8B-B14F-4D97-AF65-F5344CB8AC3E}">
        <p14:creationId xmlns:p14="http://schemas.microsoft.com/office/powerpoint/2010/main" val="374337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20389" y="345629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 </a:t>
            </a:r>
          </a:p>
          <a:p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nvierno</a:t>
            </a:r>
            <a:r>
              <a:rPr lang="es-CL" dirty="0"/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3550051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/>
              <a:t>     </a:t>
            </a:r>
            <a:r>
              <a:rPr lang="es-CL" sz="6000" b="1" dirty="0">
                <a:solidFill>
                  <a:srgbClr val="FF0000"/>
                </a:solidFill>
              </a:rPr>
              <a:t>I</a:t>
            </a:r>
            <a:r>
              <a:rPr lang="es-CL" sz="6000" b="1" dirty="0"/>
              <a:t>mpresora</a:t>
            </a:r>
            <a:r>
              <a:rPr lang="es-CL" dirty="0"/>
              <a:t> </a:t>
            </a:r>
          </a:p>
        </p:txBody>
      </p:sp>
      <p:pic>
        <p:nvPicPr>
          <p:cNvPr id="8194" name="Picture 2" descr="Resultado de imagen para dibujo inv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38" y="1652153"/>
            <a:ext cx="3107006" cy="30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76" y="1700808"/>
            <a:ext cx="2945416" cy="29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05728" y="769177"/>
            <a:ext cx="5332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Comienza con i ….</a:t>
            </a:r>
          </a:p>
        </p:txBody>
      </p:sp>
    </p:spTree>
    <p:extLst>
      <p:ext uri="{BB962C8B-B14F-4D97-AF65-F5344CB8AC3E}">
        <p14:creationId xmlns:p14="http://schemas.microsoft.com/office/powerpoint/2010/main" val="4407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97068" y="908720"/>
            <a:ext cx="6034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</a:t>
            </a:r>
            <a:r>
              <a:rPr lang="es-ES" sz="40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ctividad: Busca todas las i </a:t>
            </a:r>
          </a:p>
        </p:txBody>
      </p:sp>
      <p:sp>
        <p:nvSpPr>
          <p:cNvPr id="6" name="5 Elipse"/>
          <p:cNvSpPr/>
          <p:nvPr/>
        </p:nvSpPr>
        <p:spPr>
          <a:xfrm>
            <a:off x="1007604" y="2000851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A</a:t>
            </a:r>
          </a:p>
        </p:txBody>
      </p:sp>
      <p:sp>
        <p:nvSpPr>
          <p:cNvPr id="8" name="7 Elipse"/>
          <p:cNvSpPr/>
          <p:nvPr/>
        </p:nvSpPr>
        <p:spPr>
          <a:xfrm>
            <a:off x="6618187" y="3615947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i</a:t>
            </a:r>
          </a:p>
        </p:txBody>
      </p:sp>
      <p:sp>
        <p:nvSpPr>
          <p:cNvPr id="9" name="8 Elipse"/>
          <p:cNvSpPr/>
          <p:nvPr/>
        </p:nvSpPr>
        <p:spPr>
          <a:xfrm>
            <a:off x="5328084" y="4814219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u</a:t>
            </a:r>
          </a:p>
        </p:txBody>
      </p:sp>
      <p:sp>
        <p:nvSpPr>
          <p:cNvPr id="10" name="9 Elipse"/>
          <p:cNvSpPr/>
          <p:nvPr/>
        </p:nvSpPr>
        <p:spPr>
          <a:xfrm>
            <a:off x="3635896" y="4814219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A</a:t>
            </a:r>
          </a:p>
        </p:txBody>
      </p:sp>
      <p:sp>
        <p:nvSpPr>
          <p:cNvPr id="11" name="10 Elipse"/>
          <p:cNvSpPr/>
          <p:nvPr/>
        </p:nvSpPr>
        <p:spPr>
          <a:xfrm>
            <a:off x="1763688" y="4814219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i</a:t>
            </a:r>
          </a:p>
        </p:txBody>
      </p:sp>
      <p:sp>
        <p:nvSpPr>
          <p:cNvPr id="12" name="11 Elipse"/>
          <p:cNvSpPr/>
          <p:nvPr/>
        </p:nvSpPr>
        <p:spPr>
          <a:xfrm>
            <a:off x="6372200" y="2059748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800" dirty="0"/>
              <a:t>i</a:t>
            </a:r>
          </a:p>
        </p:txBody>
      </p:sp>
      <p:sp>
        <p:nvSpPr>
          <p:cNvPr id="13" name="12 Elipse"/>
          <p:cNvSpPr/>
          <p:nvPr/>
        </p:nvSpPr>
        <p:spPr>
          <a:xfrm>
            <a:off x="844098" y="3534308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E</a:t>
            </a:r>
          </a:p>
        </p:txBody>
      </p:sp>
      <p:sp>
        <p:nvSpPr>
          <p:cNvPr id="14" name="13 Elipse"/>
          <p:cNvSpPr/>
          <p:nvPr/>
        </p:nvSpPr>
        <p:spPr>
          <a:xfrm>
            <a:off x="2601908" y="3136687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i</a:t>
            </a:r>
          </a:p>
        </p:txBody>
      </p:sp>
      <p:sp>
        <p:nvSpPr>
          <p:cNvPr id="15" name="14 Elipse"/>
          <p:cNvSpPr/>
          <p:nvPr/>
        </p:nvSpPr>
        <p:spPr>
          <a:xfrm>
            <a:off x="4607915" y="3136687"/>
            <a:ext cx="1512168" cy="1368152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270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3" y="2047333"/>
            <a:ext cx="1872208" cy="203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85" y="4205600"/>
            <a:ext cx="2049142" cy="19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n para dibujo de ABE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52" name="Picture 8" descr="Resultado de imagen para dibujo de ABE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2234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dibujo de UV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15165" r="14552" b="16373"/>
          <a:stretch/>
        </p:blipFill>
        <p:spPr bwMode="auto">
          <a:xfrm>
            <a:off x="3633684" y="4205601"/>
            <a:ext cx="1730404" cy="16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34" y="4496027"/>
            <a:ext cx="1851877" cy="14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n para dibujo de OS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4459" r="11780" b="4557"/>
          <a:stretch/>
        </p:blipFill>
        <p:spPr bwMode="auto">
          <a:xfrm>
            <a:off x="3275856" y="2312601"/>
            <a:ext cx="1872208" cy="1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03648" y="1196752"/>
            <a:ext cx="63367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los dibujos que comience con la vocal i. </a:t>
            </a:r>
          </a:p>
        </p:txBody>
      </p:sp>
    </p:spTree>
    <p:extLst>
      <p:ext uri="{BB962C8B-B14F-4D97-AF65-F5344CB8AC3E}">
        <p14:creationId xmlns:p14="http://schemas.microsoft.com/office/powerpoint/2010/main" val="346350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de igl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91" y="2071099"/>
            <a:ext cx="177019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dibujo de ingenier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3" t="4234" r="19278"/>
          <a:stretch/>
        </p:blipFill>
        <p:spPr bwMode="auto">
          <a:xfrm>
            <a:off x="1542549" y="3939267"/>
            <a:ext cx="1828801" cy="18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888" y="2517430"/>
            <a:ext cx="3408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IGLESIA</a:t>
            </a: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47864" y="4437112"/>
            <a:ext cx="45061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INGENIERO </a:t>
            </a: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Pergamino horizontal"/>
          <p:cNvSpPr/>
          <p:nvPr/>
        </p:nvSpPr>
        <p:spPr>
          <a:xfrm>
            <a:off x="1128044" y="990979"/>
            <a:ext cx="6254111" cy="10801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Actividad:  </a:t>
            </a:r>
            <a:r>
              <a:rPr lang="es-CL" sz="2000" dirty="0"/>
              <a:t>Observa </a:t>
            </a:r>
            <a:r>
              <a:rPr lang="es-CL" sz="2000" dirty="0" smtClean="0"/>
              <a:t>las palabras </a:t>
            </a:r>
            <a:r>
              <a:rPr lang="es-CL" sz="2000" dirty="0"/>
              <a:t>y </a:t>
            </a:r>
            <a:r>
              <a:rPr lang="es-CL" sz="2000" dirty="0" smtClean="0"/>
              <a:t>toca</a:t>
            </a:r>
            <a:r>
              <a:rPr lang="es-CL" sz="2000" dirty="0" smtClean="0"/>
              <a:t> </a:t>
            </a:r>
            <a:r>
              <a:rPr lang="es-CL" sz="2000" dirty="0"/>
              <a:t>todas las i que encuentres.</a:t>
            </a:r>
          </a:p>
        </p:txBody>
      </p:sp>
    </p:spTree>
    <p:extLst>
      <p:ext uri="{BB962C8B-B14F-4D97-AF65-F5344CB8AC3E}">
        <p14:creationId xmlns:p14="http://schemas.microsoft.com/office/powerpoint/2010/main" val="354563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9422" r="14435" b="23340"/>
          <a:stretch/>
        </p:blipFill>
        <p:spPr bwMode="auto">
          <a:xfrm>
            <a:off x="3576358" y="2071272"/>
            <a:ext cx="971737" cy="6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88126" y="1150146"/>
            <a:ext cx="553214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/>
              <a:t>Dibuja muchas</a:t>
            </a:r>
            <a:r>
              <a:rPr lang="es-CL" sz="2000" b="1" dirty="0"/>
              <a:t> i </a:t>
            </a:r>
            <a:r>
              <a:rPr lang="es-CL" sz="2000" dirty="0"/>
              <a:t>al interior del Imán.  </a:t>
            </a:r>
          </a:p>
        </p:txBody>
      </p:sp>
      <p:sp>
        <p:nvSpPr>
          <p:cNvPr id="6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10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8" name="Picture 12" descr="Resultado de imagen para dibujo de i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6"/>
          <a:stretch/>
        </p:blipFill>
        <p:spPr bwMode="auto">
          <a:xfrm>
            <a:off x="1907704" y="1772816"/>
            <a:ext cx="5505400" cy="40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53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103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11</cp:revision>
  <dcterms:created xsi:type="dcterms:W3CDTF">2019-03-01T22:42:16Z</dcterms:created>
  <dcterms:modified xsi:type="dcterms:W3CDTF">2020-05-01T00:24:29Z</dcterms:modified>
</cp:coreProperties>
</file>