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2" r:id="rId7"/>
    <p:sldId id="263" r:id="rId8"/>
    <p:sldId id="267" r:id="rId9"/>
    <p:sldId id="266" r:id="rId10"/>
    <p:sldId id="264" r:id="rId11"/>
    <p:sldId id="268" r:id="rId12"/>
    <p:sldId id="271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95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184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660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39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89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017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9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012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81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065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5332-76C6-444F-86B5-8617E6EA4CD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6AE0-2DFC-47E5-A82A-C81EE6A4D4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21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0"/>
            <a:ext cx="9118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sultado de imagen para dibujo de niÃ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75796" y="2043938"/>
            <a:ext cx="278794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V</a:t>
            </a:r>
            <a:r>
              <a:rPr lang="es-E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ocal 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r>
              <a:rPr lang="es-E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</a:t>
            </a:r>
            <a:endParaRPr lang="es-E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79912" y="85864"/>
            <a:ext cx="5364088" cy="11833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/>
              <a:t>K</a:t>
            </a:r>
            <a:r>
              <a:rPr lang="es-CL" b="1" dirty="0" err="1" smtClean="0"/>
              <a:t>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283" y="548680"/>
            <a:ext cx="620764" cy="64133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32427" y="1912"/>
            <a:ext cx="1800200" cy="1351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3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5203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49624" y="1306866"/>
            <a:ext cx="7015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Quién empieza con la vocal O?</a:t>
            </a:r>
          </a:p>
        </p:txBody>
      </p:sp>
      <p:pic>
        <p:nvPicPr>
          <p:cNvPr id="4098" name="Picture 2" descr="Resultado de imagen para dibujo de ARAÃ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12" y="2395192"/>
            <a:ext cx="2712051" cy="2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 de 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95192"/>
            <a:ext cx="2673246" cy="20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73" y="3549153"/>
            <a:ext cx="1607853" cy="23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1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64149" y="1261729"/>
            <a:ext cx="7015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Quién empieza con la vocal O?</a:t>
            </a:r>
          </a:p>
        </p:txBody>
      </p:sp>
      <p:pic>
        <p:nvPicPr>
          <p:cNvPr id="13314" name="Picture 2" descr="Resultado de imagen para dibujo de ORE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64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dibujo de ABE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2072140" cy="1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dibujo de AR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272"/>
            <a:ext cx="2206040" cy="22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n para dibujo de O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43" y="4221088"/>
            <a:ext cx="2770006" cy="18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5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1229" y="1261729"/>
            <a:ext cx="7541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Busca todas las O que encuentres. </a:t>
            </a:r>
            <a:endParaRPr lang="es-ES" sz="4000" b="1" cap="none" spc="0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2196627" y="2066209"/>
            <a:ext cx="144016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i</a:t>
            </a:r>
          </a:p>
        </p:txBody>
      </p:sp>
      <p:sp>
        <p:nvSpPr>
          <p:cNvPr id="7" name="6 Elipse"/>
          <p:cNvSpPr/>
          <p:nvPr/>
        </p:nvSpPr>
        <p:spPr>
          <a:xfrm>
            <a:off x="3550918" y="3637918"/>
            <a:ext cx="144016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8" name="7 Elipse"/>
          <p:cNvSpPr/>
          <p:nvPr/>
        </p:nvSpPr>
        <p:spPr>
          <a:xfrm>
            <a:off x="6457178" y="3356992"/>
            <a:ext cx="1440160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9" name="8 Elipse"/>
          <p:cNvSpPr/>
          <p:nvPr/>
        </p:nvSpPr>
        <p:spPr>
          <a:xfrm>
            <a:off x="6126691" y="2092927"/>
            <a:ext cx="1440160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u</a:t>
            </a:r>
          </a:p>
        </p:txBody>
      </p:sp>
      <p:sp>
        <p:nvSpPr>
          <p:cNvPr id="10" name="9 Elipse"/>
          <p:cNvSpPr/>
          <p:nvPr/>
        </p:nvSpPr>
        <p:spPr>
          <a:xfrm>
            <a:off x="2916707" y="4869160"/>
            <a:ext cx="1440160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sp>
        <p:nvSpPr>
          <p:cNvPr id="11" name="10 Elipse"/>
          <p:cNvSpPr/>
          <p:nvPr/>
        </p:nvSpPr>
        <p:spPr>
          <a:xfrm>
            <a:off x="1033558" y="4365104"/>
            <a:ext cx="1440160" cy="10081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</a:t>
            </a:r>
          </a:p>
        </p:txBody>
      </p:sp>
      <p:sp>
        <p:nvSpPr>
          <p:cNvPr id="12" name="11 Elipse"/>
          <p:cNvSpPr/>
          <p:nvPr/>
        </p:nvSpPr>
        <p:spPr>
          <a:xfrm>
            <a:off x="1086916" y="3136034"/>
            <a:ext cx="144016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U</a:t>
            </a:r>
          </a:p>
        </p:txBody>
      </p:sp>
      <p:sp>
        <p:nvSpPr>
          <p:cNvPr id="13" name="12 Elipse"/>
          <p:cNvSpPr/>
          <p:nvPr/>
        </p:nvSpPr>
        <p:spPr>
          <a:xfrm>
            <a:off x="4356867" y="2072502"/>
            <a:ext cx="144016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O</a:t>
            </a:r>
          </a:p>
        </p:txBody>
      </p:sp>
      <p:pic>
        <p:nvPicPr>
          <p:cNvPr id="14" name="Picture 4" descr="Resultado de imagen para dibujo de o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78" y="4441033"/>
            <a:ext cx="1999709" cy="17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Resultado de imagen para DIBUJO CARA FEL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6" y="2592683"/>
            <a:ext cx="2772308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"/>
          <a:stretch/>
        </p:blipFill>
        <p:spPr bwMode="auto">
          <a:xfrm>
            <a:off x="3529574" y="2828576"/>
            <a:ext cx="2304256" cy="23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DIBUJO CARA ENOJ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39008"/>
            <a:ext cx="2079657" cy="207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1412776"/>
            <a:ext cx="6871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Cómo me siento hoy?</a:t>
            </a:r>
          </a:p>
        </p:txBody>
      </p:sp>
    </p:spTree>
    <p:extLst>
      <p:ext uri="{BB962C8B-B14F-4D97-AF65-F5344CB8AC3E}">
        <p14:creationId xmlns:p14="http://schemas.microsoft.com/office/powerpoint/2010/main" val="9482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IBUJO DE ORU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56" y="2492896"/>
            <a:ext cx="3344544" cy="29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357610" y="1769621"/>
            <a:ext cx="37561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s-ES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RUGA</a:t>
            </a:r>
          </a:p>
        </p:txBody>
      </p:sp>
    </p:spTree>
    <p:extLst>
      <p:ext uri="{BB962C8B-B14F-4D97-AF65-F5344CB8AC3E}">
        <p14:creationId xmlns:p14="http://schemas.microsoft.com/office/powerpoint/2010/main" val="167762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DIBUJO DE O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8626"/>
            <a:ext cx="4421875" cy="41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2481155"/>
            <a:ext cx="3164789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so</a:t>
            </a:r>
          </a:p>
          <a:p>
            <a:pPr algn="ctr"/>
            <a:endParaRPr lang="es-ES" sz="8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  <a:p>
            <a:pPr algn="ctr"/>
            <a:endParaRPr lang="es-ES" sz="9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s-ES" sz="9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Edwardian Script ITC" panose="030303020407070D0804" pitchFamily="66" charset="0"/>
            </a:endParaRPr>
          </a:p>
          <a:p>
            <a:pPr algn="ctr"/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4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DIBUJO DE Oj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2" b="18452"/>
          <a:stretch/>
        </p:blipFill>
        <p:spPr bwMode="auto">
          <a:xfrm>
            <a:off x="1619672" y="1340768"/>
            <a:ext cx="5472607" cy="2918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26411" y="4031924"/>
            <a:ext cx="2073196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jo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64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de ore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7444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99792" y="4625898"/>
            <a:ext cx="35928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s-E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REJA</a:t>
            </a:r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62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dibujo de o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896544" cy="36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70013" y="4661513"/>
            <a:ext cx="2803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s-E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LLA</a:t>
            </a:r>
          </a:p>
        </p:txBody>
      </p:sp>
    </p:spTree>
    <p:extLst>
      <p:ext uri="{BB962C8B-B14F-4D97-AF65-F5344CB8AC3E}">
        <p14:creationId xmlns:p14="http://schemas.microsoft.com/office/powerpoint/2010/main" val="341392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96752"/>
            <a:ext cx="5962650" cy="337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39557" y="4597285"/>
            <a:ext cx="28648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s-E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</a:t>
            </a:r>
            <a:endParaRPr lang="es-ES" sz="9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0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46450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1397292"/>
            <a:ext cx="73448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Actividad:  </a:t>
            </a:r>
            <a:r>
              <a:rPr lang="es-CL" sz="2000" dirty="0" smtClean="0"/>
              <a:t>Nombra</a:t>
            </a:r>
            <a:r>
              <a:rPr lang="es-CL" sz="2000" dirty="0" smtClean="0"/>
              <a:t> </a:t>
            </a:r>
            <a:r>
              <a:rPr lang="es-CL" sz="2000" dirty="0"/>
              <a:t>el dibujo que comience con la vocal </a:t>
            </a:r>
            <a:r>
              <a:rPr lang="es-CL" sz="2000" dirty="0" smtClean="0"/>
              <a:t>O, indica para que sirve.</a:t>
            </a:r>
            <a:endParaRPr lang="es-CL" sz="2000" dirty="0"/>
          </a:p>
        </p:txBody>
      </p:sp>
      <p:pic>
        <p:nvPicPr>
          <p:cNvPr id="10242" name="Picture 2" descr="Resultado de imagen para dibujo de ov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9043"/>
            <a:ext cx="22383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dibujo de USLER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4055" r="431" b="15596"/>
          <a:stretch/>
        </p:blipFill>
        <p:spPr bwMode="auto">
          <a:xfrm>
            <a:off x="4860032" y="3454702"/>
            <a:ext cx="2493703" cy="21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29586" y="1969615"/>
            <a:ext cx="7015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 Quién empieza con la vocal O?</a:t>
            </a:r>
          </a:p>
        </p:txBody>
      </p:sp>
    </p:spTree>
    <p:extLst>
      <p:ext uri="{BB962C8B-B14F-4D97-AF65-F5344CB8AC3E}">
        <p14:creationId xmlns:p14="http://schemas.microsoft.com/office/powerpoint/2010/main" val="413108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90</Words>
  <Application>Microsoft Office PowerPoint</Application>
  <PresentationFormat>Presentación en pantalla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Berlin Sans FB Demi</vt:lpstr>
      <vt:lpstr>Bernard MT Condensed</vt:lpstr>
      <vt:lpstr>Calibri</vt:lpstr>
      <vt:lpstr>Edwardian Script ITC</vt:lpstr>
      <vt:lpstr>Mistral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7</cp:revision>
  <dcterms:created xsi:type="dcterms:W3CDTF">2019-03-08T00:26:06Z</dcterms:created>
  <dcterms:modified xsi:type="dcterms:W3CDTF">2020-05-01T00:33:02Z</dcterms:modified>
</cp:coreProperties>
</file>