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314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329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0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498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8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540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221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187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17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69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B01D5-99A0-4357-B4EB-DB7C190B45B5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BE68-8BAE-4C4D-A33F-A9AE2B263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36" y="-6153"/>
            <a:ext cx="91514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27510" y="2708920"/>
            <a:ext cx="20964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es-E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ocal  </a:t>
            </a:r>
            <a:endParaRPr lang="es-E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es-E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8" descr="Resultado de imagen para dibujo de VOCAL U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24032"/>
            <a:ext cx="1363613" cy="17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74" y="4398496"/>
            <a:ext cx="1661715" cy="17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92832" y="111512"/>
            <a:ext cx="5055585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sp>
        <p:nvSpPr>
          <p:cNvPr id="3" name="Elipse 2"/>
          <p:cNvSpPr/>
          <p:nvPr/>
        </p:nvSpPr>
        <p:spPr>
          <a:xfrm>
            <a:off x="6660232" y="103601"/>
            <a:ext cx="172819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3</a:t>
            </a:r>
          </a:p>
          <a:p>
            <a:pPr algn="ctr"/>
            <a:r>
              <a:rPr lang="es-CL" b="1" dirty="0" smtClean="0"/>
              <a:t>Lenguaje verbal</a:t>
            </a:r>
            <a:endParaRPr lang="es-CL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548680"/>
            <a:ext cx="56088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0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Resultado de imagen para DIBUJO DE 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6" t="30773" r="9349" b="14449"/>
          <a:stretch/>
        </p:blipFill>
        <p:spPr bwMode="auto">
          <a:xfrm>
            <a:off x="4179281" y="2132856"/>
            <a:ext cx="3388740" cy="42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547664" y="620688"/>
            <a:ext cx="5832648" cy="1584176"/>
          </a:xfrm>
          <a:prstGeom prst="cloudCallout">
            <a:avLst>
              <a:gd name="adj1" fmla="val -15638"/>
              <a:gd name="adj2" fmla="val 101661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 </a:t>
            </a:r>
            <a:r>
              <a:rPr lang="es-CL" dirty="0"/>
              <a:t>Dibuja muchas  Vocales U Al interior del dibujo</a:t>
            </a:r>
          </a:p>
          <a:p>
            <a:pPr algn="ctr"/>
            <a:endParaRPr lang="es-CL" dirty="0"/>
          </a:p>
        </p:txBody>
      </p:sp>
      <p:pic>
        <p:nvPicPr>
          <p:cNvPr id="3080" name="Picture 8" descr="Resultado de imagen para DIbujo de niÃ±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66817" r="65800" b="3884"/>
          <a:stretch/>
        </p:blipFill>
        <p:spPr bwMode="auto">
          <a:xfrm>
            <a:off x="2147455" y="2924944"/>
            <a:ext cx="2208522" cy="29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sultado de imagen para CARA FEL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5" y="27392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6012160" y="2657431"/>
            <a:ext cx="195601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71" y="2817779"/>
            <a:ext cx="1986119" cy="198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3581" y="1268760"/>
            <a:ext cx="7825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Cómo nos sentimos hoy?</a:t>
            </a:r>
          </a:p>
        </p:txBody>
      </p:sp>
    </p:spTree>
    <p:extLst>
      <p:ext uri="{BB962C8B-B14F-4D97-AF65-F5344CB8AC3E}">
        <p14:creationId xmlns:p14="http://schemas.microsoft.com/office/powerpoint/2010/main" val="201884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Resultado de imagen para dibujo de niÃ±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5"/>
          <a:stretch/>
        </p:blipFill>
        <p:spPr bwMode="auto">
          <a:xfrm>
            <a:off x="1043608" y="2891374"/>
            <a:ext cx="1800200" cy="273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08827" y="764704"/>
            <a:ext cx="29351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Vocal</a:t>
            </a:r>
          </a:p>
        </p:txBody>
      </p:sp>
      <p:pic>
        <p:nvPicPr>
          <p:cNvPr id="10248" name="Picture 8" descr="Resultado de imagen para dibujo de VOCAL U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17373"/>
            <a:ext cx="23717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22147"/>
            <a:ext cx="2669827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3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Resultado de imagen para dibujo de VOCAL U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723653" cy="21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para DIBUJO DE U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8520"/>
            <a:ext cx="2381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DIBUJO DE UÃ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 r="33241"/>
          <a:stretch/>
        </p:blipFill>
        <p:spPr bwMode="auto">
          <a:xfrm>
            <a:off x="1043608" y="988520"/>
            <a:ext cx="2066617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34941" y="4804355"/>
            <a:ext cx="1479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000" b="1" dirty="0">
                <a:solidFill>
                  <a:srgbClr val="FF0000"/>
                </a:solidFill>
              </a:rPr>
              <a:t>U</a:t>
            </a:r>
            <a:r>
              <a:rPr lang="es-CL" sz="6000" b="1" dirty="0"/>
              <a:t>ña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156176" y="3453537"/>
            <a:ext cx="1418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000" b="1" dirty="0">
                <a:solidFill>
                  <a:srgbClr val="FF0000"/>
                </a:solidFill>
              </a:rPr>
              <a:t>U</a:t>
            </a:r>
            <a:r>
              <a:rPr lang="es-CL" sz="6000" b="1" dirty="0"/>
              <a:t>va</a:t>
            </a:r>
          </a:p>
        </p:txBody>
      </p:sp>
    </p:spTree>
    <p:extLst>
      <p:ext uri="{BB962C8B-B14F-4D97-AF65-F5344CB8AC3E}">
        <p14:creationId xmlns:p14="http://schemas.microsoft.com/office/powerpoint/2010/main" val="151993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Resultado de imagen para dibujo de VOCAL U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84" y="602745"/>
            <a:ext cx="1843149" cy="23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DIBUJO DE Usl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05563"/>
            <a:ext cx="2304255" cy="24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dibujo de unicorni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9842"/>
          <a:stretch/>
        </p:blipFill>
        <p:spPr bwMode="auto">
          <a:xfrm>
            <a:off x="1281607" y="2941843"/>
            <a:ext cx="2434480" cy="20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716016" y="321297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dirty="0">
                <a:solidFill>
                  <a:srgbClr val="FF0000"/>
                </a:solidFill>
              </a:rPr>
              <a:t>U</a:t>
            </a:r>
            <a:r>
              <a:rPr lang="es-CL" sz="7200" dirty="0"/>
              <a:t>slero</a:t>
            </a:r>
            <a:r>
              <a:rPr lang="es-CL" dirty="0"/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91680" y="4772538"/>
            <a:ext cx="4059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dirty="0">
                <a:solidFill>
                  <a:srgbClr val="FF0000"/>
                </a:solidFill>
              </a:rPr>
              <a:t>U</a:t>
            </a:r>
            <a:r>
              <a:rPr lang="es-CL" sz="7200" dirty="0"/>
              <a:t>nicornio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50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Resultado de imagen para dibujo de VOCAL U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04" y="566586"/>
            <a:ext cx="1843149" cy="23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dibujo unifor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10014" r="13194" b="21495"/>
          <a:stretch/>
        </p:blipFill>
        <p:spPr bwMode="auto">
          <a:xfrm>
            <a:off x="4859230" y="836712"/>
            <a:ext cx="2383195" cy="22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71700" y="498843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dirty="0">
                <a:solidFill>
                  <a:srgbClr val="FF0000"/>
                </a:solidFill>
              </a:rPr>
              <a:t>U</a:t>
            </a:r>
            <a:r>
              <a:rPr lang="es-CL" sz="7200" dirty="0"/>
              <a:t>niverso</a:t>
            </a:r>
            <a:r>
              <a:rPr lang="es-CL" dirty="0"/>
              <a:t> </a:t>
            </a:r>
          </a:p>
        </p:txBody>
      </p:sp>
      <p:pic>
        <p:nvPicPr>
          <p:cNvPr id="7172" name="Picture 4" descr="Resultado de imagen para dibujo univer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54" y="2905684"/>
            <a:ext cx="2956589" cy="20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508376" y="3215335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dirty="0">
                <a:solidFill>
                  <a:srgbClr val="FF0000"/>
                </a:solidFill>
              </a:rPr>
              <a:t>U</a:t>
            </a:r>
            <a:r>
              <a:rPr lang="es-CL" sz="5400" dirty="0"/>
              <a:t>niforme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90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Resultado de imagen para dibujo de VOCAL U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67" y="679757"/>
            <a:ext cx="1482321" cy="18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dibujo universi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20" y="3068960"/>
            <a:ext cx="3656736" cy="21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dibujo de urra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2737317" cy="25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45686" y="5085184"/>
            <a:ext cx="5076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dirty="0">
                <a:solidFill>
                  <a:srgbClr val="FF0000"/>
                </a:solidFill>
              </a:rPr>
              <a:t>U</a:t>
            </a:r>
            <a:r>
              <a:rPr lang="es-CL" sz="7200" dirty="0"/>
              <a:t>niversidad</a:t>
            </a:r>
            <a:r>
              <a:rPr lang="es-CL" dirty="0"/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83968" y="3284984"/>
            <a:ext cx="5076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dirty="0">
                <a:solidFill>
                  <a:srgbClr val="FF0000"/>
                </a:solidFill>
              </a:rPr>
              <a:t>U</a:t>
            </a:r>
            <a:r>
              <a:rPr lang="es-CL" sz="7200" dirty="0"/>
              <a:t>rraca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322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32" y="2465681"/>
            <a:ext cx="2234960" cy="32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979712" y="716926"/>
            <a:ext cx="5616624" cy="1512168"/>
          </a:xfrm>
          <a:prstGeom prst="wedgeEllipseCallout">
            <a:avLst>
              <a:gd name="adj1" fmla="val -38389"/>
              <a:gd name="adj2" fmla="val 79908"/>
            </a:avLst>
          </a:prstGeom>
          <a:ln w="38100">
            <a:prstDash val="lg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 </a:t>
            </a:r>
            <a:r>
              <a:rPr lang="es-CL" dirty="0" smtClean="0"/>
              <a:t>Toca en la pantalla</a:t>
            </a:r>
            <a:r>
              <a:rPr lang="es-CL" dirty="0" smtClean="0"/>
              <a:t> </a:t>
            </a:r>
            <a:r>
              <a:rPr lang="es-CL" dirty="0"/>
              <a:t>todas las  vocales U que encuentres. </a:t>
            </a:r>
          </a:p>
        </p:txBody>
      </p:sp>
      <p:pic>
        <p:nvPicPr>
          <p:cNvPr id="5126" name="Picture 6" descr="Resultado de imagen para vocal u col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7" t="10977" r="21887" b="73648"/>
          <a:stretch/>
        </p:blipFill>
        <p:spPr bwMode="auto">
          <a:xfrm>
            <a:off x="6355940" y="2255525"/>
            <a:ext cx="1240396" cy="12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t="47919" r="43141" b="20192"/>
          <a:stretch/>
        </p:blipFill>
        <p:spPr bwMode="auto">
          <a:xfrm>
            <a:off x="3442765" y="2443192"/>
            <a:ext cx="1438017" cy="14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6853" r="65482" b="73054"/>
          <a:stretch/>
        </p:blipFill>
        <p:spPr bwMode="auto">
          <a:xfrm>
            <a:off x="4985714" y="2617861"/>
            <a:ext cx="1058294" cy="87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56844"/>
            <a:ext cx="4622027" cy="19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9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Resultado de imagen para dibujo de VOCAL U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67" y="679757"/>
            <a:ext cx="1482321" cy="18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3419872" y="908720"/>
            <a:ext cx="4608512" cy="1224136"/>
          </a:xfrm>
          <a:prstGeom prst="wedgeEllipseCallout">
            <a:avLst>
              <a:gd name="adj1" fmla="val -53902"/>
              <a:gd name="adj2" fmla="val 42128"/>
            </a:avLst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Actividad: </a:t>
            </a:r>
            <a:r>
              <a:rPr lang="es-CL" dirty="0" smtClean="0"/>
              <a:t>Nombra </a:t>
            </a:r>
            <a:r>
              <a:rPr lang="es-CL" dirty="0" smtClean="0"/>
              <a:t>todos </a:t>
            </a:r>
            <a:r>
              <a:rPr lang="es-CL" dirty="0"/>
              <a:t>los dibujos que comience con la vocal U</a:t>
            </a:r>
          </a:p>
        </p:txBody>
      </p:sp>
      <p:pic>
        <p:nvPicPr>
          <p:cNvPr id="4104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64" y="2560937"/>
            <a:ext cx="1791747" cy="179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dibujo  ABEJ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8286" b="14244"/>
          <a:stretch/>
        </p:blipFill>
        <p:spPr bwMode="auto">
          <a:xfrm>
            <a:off x="3184859" y="2708920"/>
            <a:ext cx="1405371" cy="15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33" y="4373134"/>
            <a:ext cx="1152878" cy="16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n para dibujo u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82" y="2201638"/>
            <a:ext cx="1795492" cy="203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dibujo ELEFAN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5" y="4273361"/>
            <a:ext cx="2011308" cy="18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43" y="4224634"/>
            <a:ext cx="2190979" cy="18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esultado de imagen para dibujo uÃ±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13011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18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71</Words>
  <Application>Microsoft Office PowerPoint</Application>
  <PresentationFormat>Presentación en pantalla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8</cp:revision>
  <dcterms:created xsi:type="dcterms:W3CDTF">2019-03-09T18:46:19Z</dcterms:created>
  <dcterms:modified xsi:type="dcterms:W3CDTF">2020-05-01T00:34:13Z</dcterms:modified>
</cp:coreProperties>
</file>