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82" r:id="rId4"/>
    <p:sldId id="278" r:id="rId5"/>
    <p:sldId id="260" r:id="rId6"/>
    <p:sldId id="267" r:id="rId7"/>
    <p:sldId id="257" r:id="rId8"/>
    <p:sldId id="272" r:id="rId9"/>
    <p:sldId id="281" r:id="rId10"/>
    <p:sldId id="277" r:id="rId11"/>
    <p:sldId id="259" r:id="rId12"/>
    <p:sldId id="266" r:id="rId13"/>
    <p:sldId id="27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GCiqL48H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73700" y="596900"/>
            <a:ext cx="5816600" cy="1866900"/>
          </a:xfrm>
        </p:spPr>
        <p:txBody>
          <a:bodyPr/>
          <a:lstStyle/>
          <a:p>
            <a:r>
              <a:rPr lang="es-CL" sz="1600" b="1" dirty="0"/>
              <a:t>ESCUELA PEDRO ANTONIO TEJOS – PELLINES DOS</a:t>
            </a:r>
            <a:br>
              <a:rPr lang="es-CL" sz="1600" b="1" dirty="0"/>
            </a:br>
            <a:r>
              <a:rPr lang="es-CL" sz="1600" b="1" dirty="0"/>
              <a:t>EDUCADORA DE PÁRVULOS : VERÓNICA RODRÍGUEZ R. </a:t>
            </a:r>
            <a:br>
              <a:rPr lang="es-CL" sz="1600" b="1" dirty="0"/>
            </a:br>
            <a:r>
              <a:rPr lang="es-CL" sz="1600" b="1" dirty="0"/>
              <a:t>PRE KINDER Y </a:t>
            </a:r>
            <a:r>
              <a:rPr lang="es-CL" sz="1800" b="1" dirty="0"/>
              <a:t>KINDER</a:t>
            </a:r>
            <a:r>
              <a:rPr lang="es-CL" b="1" dirty="0"/>
              <a:t/>
            </a:r>
            <a:br>
              <a:rPr lang="es-CL" b="1" dirty="0"/>
            </a:br>
            <a:endParaRPr lang="es-C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6800" y="1765300"/>
            <a:ext cx="7720879" cy="3098800"/>
          </a:xfrm>
        </p:spPr>
        <p:txBody>
          <a:bodyPr>
            <a:normAutofit/>
          </a:bodyPr>
          <a:lstStyle/>
          <a:p>
            <a:r>
              <a:rPr lang="es-CL" sz="6600" dirty="0" smtClean="0">
                <a:solidFill>
                  <a:schemeClr val="tx1"/>
                </a:solidFill>
              </a:rPr>
              <a:t>YOGA 2</a:t>
            </a:r>
          </a:p>
          <a:p>
            <a:r>
              <a:rPr lang="es-CL" dirty="0" smtClean="0">
                <a:solidFill>
                  <a:schemeClr val="accent4"/>
                </a:solidFill>
              </a:rPr>
              <a:t>Ejercicios de yoga para practicar en familia.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OA 8  Núcleo Corporalidad y Movimiento.</a:t>
            </a:r>
          </a:p>
          <a:p>
            <a:endParaRPr lang="es-CL" dirty="0" smtClean="0">
              <a:solidFill>
                <a:schemeClr val="accent4"/>
              </a:solidFill>
            </a:endParaRPr>
          </a:p>
          <a:p>
            <a:r>
              <a:rPr lang="es-CL" sz="2000" b="1" dirty="0" smtClean="0">
                <a:solidFill>
                  <a:schemeClr val="accent4"/>
                </a:solidFill>
              </a:rPr>
              <a:t>Ubícate en un lugar cómodo y comienza a practicar las diferentes posiciones.</a:t>
            </a:r>
            <a:endParaRPr lang="es-CL" sz="2000" b="1" dirty="0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32" y="596900"/>
            <a:ext cx="640135" cy="66452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104900" y="4978400"/>
            <a:ext cx="6718300" cy="1587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Acompaña tus ejercicios con música relajante con música de: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Snatam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b="1" dirty="0" err="1" smtClean="0">
                <a:solidFill>
                  <a:schemeClr val="tx1"/>
                </a:solidFill>
              </a:rPr>
              <a:t>Kaur</a:t>
            </a:r>
            <a:r>
              <a:rPr lang="es-CL" b="1" dirty="0" smtClean="0">
                <a:solidFill>
                  <a:schemeClr val="tx1"/>
                </a:solidFill>
              </a:rPr>
              <a:t>, tema : </a:t>
            </a:r>
            <a:r>
              <a:rPr lang="es-CL" b="1" dirty="0" err="1" smtClean="0">
                <a:solidFill>
                  <a:schemeClr val="tx1"/>
                </a:solidFill>
              </a:rPr>
              <a:t>Aad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b="1" dirty="0" err="1" smtClean="0">
                <a:solidFill>
                  <a:schemeClr val="tx1"/>
                </a:solidFill>
              </a:rPr>
              <a:t>Guray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b="1" dirty="0" err="1" smtClean="0">
                <a:solidFill>
                  <a:schemeClr val="tx1"/>
                </a:solidFill>
              </a:rPr>
              <a:t>Nameh</a:t>
            </a:r>
            <a:r>
              <a:rPr lang="es-CL" b="1" dirty="0" smtClean="0">
                <a:solidFill>
                  <a:schemeClr val="tx1"/>
                </a:solidFill>
              </a:rPr>
              <a:t> ( </a:t>
            </a:r>
            <a:r>
              <a:rPr lang="es-CL" b="1" dirty="0" err="1" smtClean="0">
                <a:solidFill>
                  <a:schemeClr val="tx1"/>
                </a:solidFill>
              </a:rPr>
              <a:t>youtube</a:t>
            </a:r>
            <a:r>
              <a:rPr lang="es-CL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s-CL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s-CL" b="1" dirty="0" smtClean="0">
                <a:solidFill>
                  <a:schemeClr val="tx1"/>
                </a:solidFill>
                <a:hlinkClick r:id="rId3"/>
              </a:rPr>
              <a:t>www.youtube.com/watch?v=0yGCiqL48Hc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endParaRPr lang="es-CL" b="1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800"/>
            <a:ext cx="10972799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15900"/>
            <a:ext cx="108204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03200"/>
            <a:ext cx="10668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90500"/>
            <a:ext cx="109728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28600"/>
            <a:ext cx="110490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7500"/>
            <a:ext cx="106553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7000"/>
            <a:ext cx="110109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5900"/>
            <a:ext cx="110617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"/>
            <a:ext cx="109855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200"/>
            <a:ext cx="110744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90500"/>
            <a:ext cx="108712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90500"/>
            <a:ext cx="1099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88</TotalTime>
  <Words>61</Words>
  <Application>Microsoft Office PowerPoint</Application>
  <PresentationFormat>Panorámica</PresentationFormat>
  <Paragraphs>10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ESCUELA PEDRO ANTONIO TEJOS – PELLINES DOS EDUCADORA DE PÁRVULOS : VERÓNICA RODRÍGUEZ R.  PRE KINDER Y KINDER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PEDRO ANTONIO TEJOS – PELLINES DOS EDUCADORA DE PÁRVULOS : VERÓNICA RODRÍGUEZ R.  PRE KINDER Y KINDER</dc:title>
  <dc:creator>Usuario de Windows</dc:creator>
  <cp:lastModifiedBy>Usuario de Windows</cp:lastModifiedBy>
  <cp:revision>7</cp:revision>
  <dcterms:created xsi:type="dcterms:W3CDTF">2020-04-28T13:48:31Z</dcterms:created>
  <dcterms:modified xsi:type="dcterms:W3CDTF">2020-04-28T15:17:09Z</dcterms:modified>
</cp:coreProperties>
</file>