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79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38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31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44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865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270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9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642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174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620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37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9FAA-E786-46E7-A034-D179EE716E5A}" type="datetimeFigureOut">
              <a:rPr lang="es-CL" smtClean="0"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A97B-0160-4061-8927-34740025A2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8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58472" y="2548185"/>
            <a:ext cx="54270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nap ITC" pitchFamily="82" charset="0"/>
              </a:rPr>
              <a:t>Absurdos visuales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nap ITC" pitchFamily="82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347864" y="5805264"/>
            <a:ext cx="4608512" cy="1045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Tejos.</a:t>
            </a:r>
            <a:endParaRPr lang="es-CL" b="1" dirty="0"/>
          </a:p>
        </p:txBody>
      </p:sp>
      <p:sp>
        <p:nvSpPr>
          <p:cNvPr id="3" name="Elipse 2"/>
          <p:cNvSpPr/>
          <p:nvPr/>
        </p:nvSpPr>
        <p:spPr>
          <a:xfrm>
            <a:off x="899592" y="548680"/>
            <a:ext cx="151216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 2 Lenguaje verbal </a:t>
            </a:r>
            <a:endParaRPr lang="es-CL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6206523"/>
            <a:ext cx="620532" cy="6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908720"/>
            <a:ext cx="5753100" cy="482453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192688" cy="525658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8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120680" cy="511256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832648" cy="4464496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7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760640" cy="4752528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070C0"/>
                </a:solidFill>
              </a:rPr>
              <a:t>EXPLICACIÓN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713236"/>
            <a:ext cx="6624736" cy="4525963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Los </a:t>
            </a:r>
            <a:r>
              <a:rPr lang="es-CL" b="1" dirty="0" smtClean="0">
                <a:solidFill>
                  <a:srgbClr val="00B0F0"/>
                </a:solidFill>
              </a:rPr>
              <a:t>Absurdos Visuales, </a:t>
            </a:r>
            <a:r>
              <a:rPr lang="es-CL" dirty="0" smtClean="0"/>
              <a:t>forman parte del </a:t>
            </a:r>
            <a:r>
              <a:rPr lang="es-CL" u="sng" dirty="0" smtClean="0"/>
              <a:t>Razonamiento Verbal</a:t>
            </a:r>
            <a:r>
              <a:rPr lang="es-CL" dirty="0" smtClean="0"/>
              <a:t>, </a:t>
            </a:r>
            <a:r>
              <a:rPr lang="es-CL" u="sng" dirty="0" smtClean="0"/>
              <a:t>para la Comprensión y Expresión Oral.</a:t>
            </a:r>
          </a:p>
          <a:p>
            <a:r>
              <a:rPr lang="es-CL" dirty="0" smtClean="0"/>
              <a:t>son situaciones que en la realidad no pueden ocurrir.</a:t>
            </a:r>
          </a:p>
          <a:p>
            <a:r>
              <a:rPr lang="es-CL" b="1" dirty="0" smtClean="0">
                <a:solidFill>
                  <a:srgbClr val="FFC000"/>
                </a:solidFill>
              </a:rPr>
              <a:t>Observa y comenta en  cada lámina, las situaciones que te parecen absurdas y explica, cuál debe ser lo correcto.  </a:t>
            </a:r>
            <a:endParaRPr lang="es-CL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7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BORDES INFANT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r="12712"/>
          <a:stretch/>
        </p:blipFill>
        <p:spPr bwMode="auto">
          <a:xfrm>
            <a:off x="0" y="21850"/>
            <a:ext cx="9144000" cy="68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3"/>
            <a:ext cx="5472608" cy="436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5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949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328592" cy="469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3"/>
            <a:ext cx="5688632" cy="492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336704" cy="532859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898523"/>
            <a:ext cx="6408712" cy="504056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048672" cy="525658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00708"/>
            <a:ext cx="5904656" cy="5256584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5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72</Words>
  <Application>Microsoft Office PowerPoint</Application>
  <PresentationFormat>Presentación en pantalla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Snap ITC</vt:lpstr>
      <vt:lpstr>Tema de Office</vt:lpstr>
      <vt:lpstr>Presentación de PowerPoint</vt:lpstr>
      <vt:lpstr>EXPLICACIÓN.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8</cp:revision>
  <dcterms:created xsi:type="dcterms:W3CDTF">2019-02-11T21:35:22Z</dcterms:created>
  <dcterms:modified xsi:type="dcterms:W3CDTF">2020-06-11T21:17:24Z</dcterms:modified>
</cp:coreProperties>
</file>