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6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806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44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28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4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62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4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58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8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83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91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B6D0-6491-4FB2-ABA6-3216F032417E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3C89-8962-44F7-96FF-499523F843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79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26868" y="1009937"/>
            <a:ext cx="70301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Animales de la granja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3779912" y="0"/>
            <a:ext cx="51845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80399"/>
            <a:ext cx="604026" cy="62771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7762" y="0"/>
            <a:ext cx="184219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</a:t>
            </a:r>
            <a:r>
              <a:rPr lang="es-CL" b="1" dirty="0"/>
              <a:t>7</a:t>
            </a:r>
            <a:endParaRPr lang="es-CL" b="1" dirty="0" smtClean="0"/>
          </a:p>
          <a:p>
            <a:pPr algn="ctr"/>
            <a:r>
              <a:rPr lang="es-CL" b="1" dirty="0" smtClean="0"/>
              <a:t>Exploración Entorno Natural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9732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1840" y="836712"/>
            <a:ext cx="2892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oveja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47510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827584" y="2924944"/>
            <a:ext cx="2160240" cy="2232248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¿De que está cubierto mi cuerpo?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Qué productos se hacen, después que me han  esquilado?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5049" y="993502"/>
            <a:ext cx="2625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vaca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Resultado de imagen para dibujo de v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8002"/>
            <a:ext cx="4598252" cy="34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652120" y="2492896"/>
            <a:ext cx="2448272" cy="1800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Si me conoces bien, ¿ que productos se fabrican con mi leche?</a:t>
            </a:r>
          </a:p>
        </p:txBody>
      </p:sp>
    </p:spTree>
    <p:extLst>
      <p:ext uri="{BB962C8B-B14F-4D97-AF65-F5344CB8AC3E}">
        <p14:creationId xmlns:p14="http://schemas.microsoft.com/office/powerpoint/2010/main" val="237531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64954" y="993502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ganso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Resultado de imagen para dibujo de gan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3888432" cy="28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115616" y="2996952"/>
            <a:ext cx="2376264" cy="144016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 Porqué mis patas son palmeadas?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1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dibujo de bu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13" y="2060848"/>
            <a:ext cx="3562071" cy="33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81145" y="836712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burro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364088" y="2708920"/>
            <a:ext cx="2664296" cy="1152128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Soy herbívoro.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 Qué me gusta comer?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1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0" y="2204864"/>
            <a:ext cx="3079290" cy="30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81653" y="836712"/>
            <a:ext cx="2852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pollo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259632" y="2804931"/>
            <a:ext cx="2736304" cy="18002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¿Quién es mi madre?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¿Porqué a veces como piedritas?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¿Qué seré cuando crezca?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1015" y="980728"/>
            <a:ext cx="3183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Actividad: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90660" y="1280699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Une cada animalito con su igual.</a:t>
            </a:r>
          </a:p>
        </p:txBody>
      </p:sp>
      <p:pic>
        <p:nvPicPr>
          <p:cNvPr id="6" name="Picture 2" descr="Resultado de imagen para dibujo de bur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3636"/>
            <a:ext cx="1584176" cy="15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bur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41" y="4460251"/>
            <a:ext cx="1440160" cy="1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20" y="2477227"/>
            <a:ext cx="1296144" cy="12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1028"/>
            <a:ext cx="1296144" cy="12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bujo de va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79" y="2477227"/>
            <a:ext cx="1698032" cy="12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dibujo de va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3" y="4431706"/>
            <a:ext cx="1728192" cy="13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24" y="2455776"/>
            <a:ext cx="1188212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21" y="4455457"/>
            <a:ext cx="1139710" cy="12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45" y="2531112"/>
            <a:ext cx="1436370" cy="11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25" y="4491013"/>
            <a:ext cx="1436370" cy="11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17767" y="692696"/>
            <a:ext cx="2907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Actividad: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1268760"/>
            <a:ext cx="783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Cuenta cuantos animalitos hay en total y </a:t>
            </a:r>
            <a:r>
              <a:rPr lang="es-CL" sz="2000" b="1" dirty="0" smtClean="0"/>
              <a:t>nombra </a:t>
            </a:r>
            <a:r>
              <a:rPr lang="es-CL" sz="2000" b="1" dirty="0"/>
              <a:t>el numero que corresponda</a:t>
            </a:r>
            <a:r>
              <a:rPr lang="es-CL" sz="1600" b="1" dirty="0"/>
              <a:t>.</a:t>
            </a:r>
          </a:p>
        </p:txBody>
      </p:sp>
      <p:pic>
        <p:nvPicPr>
          <p:cNvPr id="15362" name="Picture 2" descr="Resultado de imagen para animalitos de la gra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6646"/>
            <a:ext cx="5184576" cy="304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para numeros 1 al 10 para ni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1680" y="4992292"/>
            <a:ext cx="5904656" cy="12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4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1015" y="980728"/>
            <a:ext cx="3183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Actividad: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175016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Une cada animalito de la granja con su producto que nos entrega. 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3" y="2492896"/>
            <a:ext cx="232029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va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492896"/>
            <a:ext cx="2232248" cy="1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esultado de imagen para dibujo de gall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277535"/>
            <a:ext cx="2129222" cy="19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sultado de imagen para dibujo de l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8" descr="Resultado de imagen para dibujo de l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10" descr="Resultado de imagen para dibujo de la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7420" name="Picture 12" descr="Resultado de imagen para dibujo de l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86" y="4581128"/>
            <a:ext cx="2163150" cy="13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Resultado de imagen para dibujo de huev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2" y="4453713"/>
            <a:ext cx="2233978" cy="17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Resultado de imagen para dibujo de lech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79906"/>
            <a:ext cx="942784" cy="15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dibujo de va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3534"/>
            <a:ext cx="2232248" cy="1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dibujo de gall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23" y="2333281"/>
            <a:ext cx="1751475" cy="18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19398"/>
            <a:ext cx="2018486" cy="18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521488" cy="14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5" y="4054569"/>
            <a:ext cx="1384960" cy="14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Resultado de imagen para dibujo de le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23" y="2452999"/>
            <a:ext cx="20804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n para dibujo de jiraf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/>
          <a:stretch/>
        </p:blipFill>
        <p:spPr bwMode="auto">
          <a:xfrm>
            <a:off x="6852140" y="2191222"/>
            <a:ext cx="1713736" cy="19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sultado de imagen para dibujo de ceb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19" y="4100314"/>
            <a:ext cx="2042685" cy="21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291536" y="822286"/>
            <a:ext cx="6387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cap="none" spc="0" dirty="0">
                <a:ln w="11430"/>
                <a:solidFill>
                  <a:srgbClr val="FF0000"/>
                </a:solidFill>
                <a:latin typeface="Cooper Black" pitchFamily="18" charset="0"/>
              </a:rPr>
              <a:t>¿ Quienes son los intrusos?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60" y="144451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 </a:t>
            </a:r>
            <a:r>
              <a:rPr lang="es-CL" dirty="0"/>
              <a:t>Identifica </a:t>
            </a:r>
            <a:r>
              <a:rPr lang="es-CL" b="1" dirty="0"/>
              <a:t>quienes no pertenecen </a:t>
            </a:r>
            <a:r>
              <a:rPr lang="es-CL" dirty="0"/>
              <a:t>a la categoría de animales de la granja. </a:t>
            </a:r>
            <a:r>
              <a:rPr lang="es-CL" dirty="0" smtClean="0"/>
              <a:t>Nómbralos.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20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764704"/>
            <a:ext cx="277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Actividad</a:t>
            </a:r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1930" y="1699217"/>
            <a:ext cx="739702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000" b="1" dirty="0"/>
              <a:t>Encierra todas las vocales que encuentres al interior de las palabras</a:t>
            </a:r>
            <a:r>
              <a:rPr lang="es-CL" dirty="0"/>
              <a:t>.</a:t>
            </a:r>
          </a:p>
        </p:txBody>
      </p:sp>
      <p:pic>
        <p:nvPicPr>
          <p:cNvPr id="6" name="Picture 2" descr="Resultado de imagen para dibujo de va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" y="2276872"/>
            <a:ext cx="2002566" cy="1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5" y="4054569"/>
            <a:ext cx="1384960" cy="14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05" y="2432336"/>
            <a:ext cx="1771901" cy="15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5"/>
            <a:ext cx="172763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551888" y="2800316"/>
            <a:ext cx="175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VACA</a:t>
            </a:r>
            <a:endParaRPr lang="es-E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57487" y="4568618"/>
            <a:ext cx="206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POLLO</a:t>
            </a:r>
            <a:endParaRPr lang="es-E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08633" y="2969281"/>
            <a:ext cx="202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OVEJA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46771" y="4568618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CERDO</a:t>
            </a:r>
            <a:endParaRPr lang="es-ES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35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dibujo de granj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1821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476672"/>
            <a:ext cx="8674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Responde las preguntas</a:t>
            </a:r>
            <a:r>
              <a:rPr lang="es-ES" sz="5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:</a:t>
            </a:r>
            <a:endParaRPr lang="es-E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19872" y="1401016"/>
            <a:ext cx="4896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Cooper Black" pitchFamily="18" charset="0"/>
              </a:rPr>
              <a:t>Adivina que </a:t>
            </a:r>
            <a:r>
              <a:rPr lang="es-CL" sz="2800" b="1" dirty="0" smtClean="0">
                <a:latin typeface="Cooper Black" pitchFamily="18" charset="0"/>
              </a:rPr>
              <a:t>animal es:</a:t>
            </a:r>
          </a:p>
          <a:p>
            <a:pPr algn="ctr"/>
            <a:r>
              <a:rPr lang="es-CL" sz="2400" dirty="0" smtClean="0">
                <a:latin typeface="Cooper Black" pitchFamily="18" charset="0"/>
              </a:rPr>
              <a:t>Nació de un huevo, le crecieron plumas, canta en las mañanas.</a:t>
            </a:r>
            <a:endParaRPr lang="es-CL" sz="2400" dirty="0" smtClean="0">
              <a:latin typeface="Cooper Black" pitchFamily="18" charset="0"/>
            </a:endParaRPr>
          </a:p>
          <a:p>
            <a:pPr algn="ctr"/>
            <a:r>
              <a:rPr lang="es-CL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los animales de éstas láminas:</a:t>
            </a:r>
          </a:p>
          <a:p>
            <a:pPr algn="ctr"/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¿Cómo se desplazan?, ¿Qué comen?, ¿Dónde encuentran su alimentos?,¿Qué pasaría si viven en otro hábitat?, ¿Todos nacen de la misma forma?</a:t>
            </a:r>
          </a:p>
          <a:p>
            <a:pPr algn="ctr"/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Después </a:t>
            </a:r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 cada animal</a:t>
            </a:r>
            <a:r>
              <a:rPr lang="es-CL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, responde </a:t>
            </a:r>
            <a:r>
              <a:rPr lang="es-CL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las preguntas que </a:t>
            </a:r>
            <a:r>
              <a:rPr lang="es-CL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 </a:t>
            </a:r>
            <a:r>
              <a:rPr lang="es-CL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hacen cada uno.</a:t>
            </a:r>
            <a:endParaRPr lang="es-C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2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r="20413"/>
          <a:stretch/>
        </p:blipFill>
        <p:spPr bwMode="auto">
          <a:xfrm>
            <a:off x="3053003" y="1983274"/>
            <a:ext cx="3106263" cy="36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539552" y="1484784"/>
            <a:ext cx="2808312" cy="13681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 Qué aprendimos hoy?</a:t>
            </a:r>
          </a:p>
        </p:txBody>
      </p:sp>
      <p:sp>
        <p:nvSpPr>
          <p:cNvPr id="6" name="5 Elipse"/>
          <p:cNvSpPr/>
          <p:nvPr/>
        </p:nvSpPr>
        <p:spPr>
          <a:xfrm>
            <a:off x="5940152" y="1424452"/>
            <a:ext cx="2808312" cy="136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¿Para que lo aprendimos?</a:t>
            </a:r>
          </a:p>
        </p:txBody>
      </p:sp>
      <p:sp>
        <p:nvSpPr>
          <p:cNvPr id="7" name="6 Elipse"/>
          <p:cNvSpPr/>
          <p:nvPr/>
        </p:nvSpPr>
        <p:spPr>
          <a:xfrm>
            <a:off x="410749" y="3068960"/>
            <a:ext cx="2592288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¿Cómo lo aprendimos?</a:t>
            </a:r>
          </a:p>
        </p:txBody>
      </p:sp>
      <p:sp>
        <p:nvSpPr>
          <p:cNvPr id="8" name="7 Elipse"/>
          <p:cNvSpPr/>
          <p:nvPr/>
        </p:nvSpPr>
        <p:spPr>
          <a:xfrm>
            <a:off x="6407785" y="3212976"/>
            <a:ext cx="2628711" cy="1368152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 Cómo podemos cuidar a los animalitos?</a:t>
            </a:r>
          </a:p>
        </p:txBody>
      </p:sp>
      <p:sp>
        <p:nvSpPr>
          <p:cNvPr id="9" name="8 Elipse"/>
          <p:cNvSpPr/>
          <p:nvPr/>
        </p:nvSpPr>
        <p:spPr>
          <a:xfrm>
            <a:off x="1187624" y="4725144"/>
            <a:ext cx="2592288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¿Qué actividad </a:t>
            </a:r>
            <a:r>
              <a:rPr lang="es-CL" b="1" dirty="0" smtClean="0"/>
              <a:t>me </a:t>
            </a:r>
            <a:r>
              <a:rPr lang="es-CL" b="1" dirty="0"/>
              <a:t>gustó más?</a:t>
            </a:r>
          </a:p>
        </p:txBody>
      </p:sp>
      <p:sp>
        <p:nvSpPr>
          <p:cNvPr id="10" name="9 Elipse"/>
          <p:cNvSpPr/>
          <p:nvPr/>
        </p:nvSpPr>
        <p:spPr>
          <a:xfrm>
            <a:off x="5796136" y="4635502"/>
            <a:ext cx="2592288" cy="136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 Qué animales de la granja existen?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57918" y="716566"/>
            <a:ext cx="4803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granjero preguntón</a:t>
            </a:r>
          </a:p>
        </p:txBody>
      </p:sp>
    </p:spTree>
    <p:extLst>
      <p:ext uri="{BB962C8B-B14F-4D97-AF65-F5344CB8AC3E}">
        <p14:creationId xmlns:p14="http://schemas.microsoft.com/office/powerpoint/2010/main" val="224429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la granja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6021288"/>
            <a:ext cx="8724699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animalitos viven en la granja?</a:t>
            </a:r>
          </a:p>
        </p:txBody>
      </p:sp>
    </p:spTree>
    <p:extLst>
      <p:ext uri="{BB962C8B-B14F-4D97-AF65-F5344CB8AC3E}">
        <p14:creationId xmlns:p14="http://schemas.microsoft.com/office/powerpoint/2010/main" val="153423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90692"/>
            <a:ext cx="3816424" cy="36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05835" y="1194096"/>
            <a:ext cx="297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Cerdo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6322843" y="2492896"/>
            <a:ext cx="1800200" cy="144016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Soy omnívoro: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¿Qué cosas como?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9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81290" y="993502"/>
            <a:ext cx="2453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Pato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816424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043608" y="2348880"/>
            <a:ext cx="2337682" cy="122413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¿Sabes como nací 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es para dibu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7525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3808" y="980728"/>
            <a:ext cx="3604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Caballo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6084168" y="3429000"/>
            <a:ext cx="2156447" cy="158417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¿Sabes si tengo dientes ?, ¿ pero en qué mandíbula los tengo?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26108" y="993502"/>
            <a:ext cx="3563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Gallina</a:t>
            </a:r>
          </a:p>
        </p:txBody>
      </p:sp>
      <p:pic>
        <p:nvPicPr>
          <p:cNvPr id="12292" name="Picture 4" descr="123RF- Millones de fotos, vectores, vídeos y archivos de música para inspirar tus proyect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3" y="1927251"/>
            <a:ext cx="4104455" cy="40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516216" y="2060848"/>
            <a:ext cx="1872208" cy="1656184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Antes de que yo fuera una gallina grande, ¿ qué fui antes?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7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60086" y="993502"/>
            <a:ext cx="3295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conejo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657719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255925" y="3068960"/>
            <a:ext cx="1988483" cy="108012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¿De qué está cubierto mi cuerpo?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630" y="993502"/>
            <a:ext cx="287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gallo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ock ready to trumpet Gallic, proud and colorful! drawn freehand in pencil and painted with watercolors. on canson white, paper 2 x 30 cm. That magnificent cock will be pleased to beautify your home or to be offered on the occasion of a gift :) Unique original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1214128" y="1988840"/>
            <a:ext cx="4810210" cy="33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046380" y="2636912"/>
            <a:ext cx="2198028" cy="1296144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¿De qué me alimento?, ¿Porqué canto tan temprano?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31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380</Words>
  <Application>Microsoft Office PowerPoint</Application>
  <PresentationFormat>Presentación en pantalla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21</cp:revision>
  <dcterms:created xsi:type="dcterms:W3CDTF">2019-12-26T16:49:48Z</dcterms:created>
  <dcterms:modified xsi:type="dcterms:W3CDTF">2020-05-30T14:46:03Z</dcterms:modified>
</cp:coreProperties>
</file>