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5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31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6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870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531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0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4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14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93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8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6E6F-1164-4798-9C5B-67078CD531A9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3D8A-B783-41B5-A4A9-DCC69B47D6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69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erocuidarme.dkvsalud.es/ocio-y-bienestar/que-es-el-masturdati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bordes de colores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" y="188640"/>
            <a:ext cx="8712968" cy="648072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66998" y="4221088"/>
            <a:ext cx="387125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Autocuidado</a:t>
            </a:r>
          </a:p>
          <a:p>
            <a:pPr algn="ctr"/>
            <a:r>
              <a:rPr lang="es-E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«Yo me cuido»</a:t>
            </a:r>
            <a:endParaRPr lang="es-E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413916" y="246155"/>
            <a:ext cx="437773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 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34410" y="353548"/>
            <a:ext cx="1855438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OAT 9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Identidad y Autonomía 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02" y="512791"/>
            <a:ext cx="57307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n para dibujo lavarse la ca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5519" r="2931" b="3301"/>
          <a:stretch/>
        </p:blipFill>
        <p:spPr bwMode="auto">
          <a:xfrm>
            <a:off x="999130" y="1472010"/>
            <a:ext cx="6813229" cy="471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548680"/>
            <a:ext cx="67687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Lavo mi rostro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79037" y="1916832"/>
            <a:ext cx="151216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 agua y jabón.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24369" y="764704"/>
            <a:ext cx="6984776" cy="70788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Actividad:  </a:t>
            </a:r>
            <a:r>
              <a:rPr lang="es-CL" sz="2000" dirty="0" smtClean="0"/>
              <a:t>Nombra y </a:t>
            </a:r>
            <a:r>
              <a:rPr lang="es-CL" sz="2000" dirty="0" smtClean="0"/>
              <a:t>pincha</a:t>
            </a:r>
            <a:r>
              <a:rPr lang="es-CL" sz="2000" dirty="0" smtClean="0"/>
              <a:t> </a:t>
            </a:r>
            <a:r>
              <a:rPr lang="es-CL" sz="2000" dirty="0"/>
              <a:t>los objetos de higiene </a:t>
            </a:r>
            <a:r>
              <a:rPr lang="es-CL" sz="2000" dirty="0" smtClean="0"/>
              <a:t>personal</a:t>
            </a:r>
            <a:r>
              <a:rPr lang="es-CL" sz="2000" dirty="0"/>
              <a:t> </a:t>
            </a:r>
            <a:r>
              <a:rPr lang="es-CL" sz="2000" dirty="0" smtClean="0"/>
              <a:t>para que aparezcan.</a:t>
            </a:r>
            <a:endParaRPr lang="es-CL" sz="2000" dirty="0"/>
          </a:p>
        </p:txBody>
      </p:sp>
      <p:pic>
        <p:nvPicPr>
          <p:cNvPr id="15364" name="Picture 4" descr="Resultado de imagen para dibujo de cepillo den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1043" r="5579" b="13185"/>
          <a:stretch/>
        </p:blipFill>
        <p:spPr bwMode="auto">
          <a:xfrm>
            <a:off x="1302327" y="1731819"/>
            <a:ext cx="1634837" cy="1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Resultado de imagen para dibujo pasta de di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368" name="Picture 8" descr="Resultado de imagen para dibujo pasta de di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69" y="3158837"/>
            <a:ext cx="2190751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esultado de imagen para dibujo de shampo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14346" r="19860" b="9410"/>
          <a:stretch/>
        </p:blipFill>
        <p:spPr bwMode="auto">
          <a:xfrm>
            <a:off x="6516216" y="4004074"/>
            <a:ext cx="1634987" cy="22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esultado de imagen para dibujo de jab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62" y="1923100"/>
            <a:ext cx="2098450" cy="14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62" y="3429000"/>
            <a:ext cx="1863471" cy="17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esultado de imagen para dibujo de ca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95" y="1756013"/>
            <a:ext cx="1563599" cy="16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esultado de imagen para dibujo taz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1224"/>
            <a:ext cx="1290069" cy="12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Resultado de imagen para dibujo cucha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00" y="4419957"/>
            <a:ext cx="2018094" cy="18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dibujo baÃ±ar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9"/>
          <a:stretch/>
        </p:blipFill>
        <p:spPr bwMode="auto">
          <a:xfrm>
            <a:off x="1058352" y="4005064"/>
            <a:ext cx="268305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548680"/>
            <a:ext cx="7344815" cy="70788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 smtClean="0"/>
              <a:t>Nombra</a:t>
            </a:r>
            <a:r>
              <a:rPr lang="es-CL" sz="2000" dirty="0" smtClean="0"/>
              <a:t> </a:t>
            </a:r>
            <a:r>
              <a:rPr lang="es-CL" sz="2000" dirty="0"/>
              <a:t>cada acción con los objetos que necesitas para lavarte los dientes y para </a:t>
            </a:r>
            <a:r>
              <a:rPr lang="es-CL" sz="2000" dirty="0" smtClean="0"/>
              <a:t>bañarte.</a:t>
            </a:r>
            <a:r>
              <a:rPr lang="es-CL" sz="2000" dirty="0" smtClean="0"/>
              <a:t> Pincha para que aparezcan.</a:t>
            </a:r>
            <a:endParaRPr lang="es-CL" sz="2000" dirty="0"/>
          </a:p>
        </p:txBody>
      </p:sp>
      <p:pic>
        <p:nvPicPr>
          <p:cNvPr id="14340" name="Picture 4" descr="Resultado de imagen para lavarte los dientes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t="3748" r="23805"/>
          <a:stretch/>
        </p:blipFill>
        <p:spPr bwMode="auto">
          <a:xfrm>
            <a:off x="1431992" y="1556792"/>
            <a:ext cx="190627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n para dibujo cepillo de dient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12543" b="13319"/>
          <a:stretch/>
        </p:blipFill>
        <p:spPr bwMode="auto">
          <a:xfrm>
            <a:off x="6350864" y="3615997"/>
            <a:ext cx="1626847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dibujo pasta den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80" y="2809714"/>
            <a:ext cx="1963303" cy="7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dibujo shampo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 r="23497"/>
          <a:stretch/>
        </p:blipFill>
        <p:spPr bwMode="auto">
          <a:xfrm>
            <a:off x="7142313" y="4904939"/>
            <a:ext cx="978558" cy="14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sultado de imagen para dibujo jab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56" y="1463862"/>
            <a:ext cx="1750301" cy="12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179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181" y="476672"/>
            <a:ext cx="7344816" cy="1123528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RESPONDE LAS PREGUNTAS</a:t>
            </a:r>
            <a:endParaRPr lang="es-CL" sz="32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781128"/>
          </a:xfrm>
        </p:spPr>
        <p:txBody>
          <a:bodyPr>
            <a:normAutofit/>
          </a:bodyPr>
          <a:lstStyle/>
          <a:p>
            <a:endParaRPr lang="es-CL" sz="2000" dirty="0" smtClean="0"/>
          </a:p>
          <a:p>
            <a:r>
              <a:rPr lang="es-CL" sz="2000" dirty="0" smtClean="0"/>
              <a:t>¿Realizas tus prácticas de higiene todos los días?</a:t>
            </a:r>
          </a:p>
          <a:p>
            <a:r>
              <a:rPr lang="es-CL" sz="2000" dirty="0" smtClean="0"/>
              <a:t>¿Cuántos  segundos debe demorar el lavado de manos ?</a:t>
            </a:r>
          </a:p>
          <a:p>
            <a:r>
              <a:rPr lang="es-CL" sz="2000" dirty="0" smtClean="0"/>
              <a:t>¿Por qué debes usar mascarilla?</a:t>
            </a:r>
          </a:p>
          <a:p>
            <a:r>
              <a:rPr lang="es-CL" sz="2000" dirty="0" smtClean="0"/>
              <a:t>¿Qué es el distanciamiento social?</a:t>
            </a:r>
          </a:p>
          <a:p>
            <a:r>
              <a:rPr lang="es-CL" sz="2000" dirty="0" smtClean="0"/>
              <a:t>¿Puedes salir de casa, viajar, ir al supermercado?</a:t>
            </a:r>
          </a:p>
          <a:p>
            <a:r>
              <a:rPr lang="es-CL" sz="2000" dirty="0" smtClean="0"/>
              <a:t>¿Puedes recibir visitas en tu casa y celebrar cumpleaños con muchos invitados?</a:t>
            </a:r>
          </a:p>
          <a:p>
            <a:r>
              <a:rPr lang="es-CL" sz="2000" dirty="0" smtClean="0"/>
              <a:t>¿Qué sucede si no te lavas los dientes?</a:t>
            </a:r>
          </a:p>
          <a:p>
            <a:r>
              <a:rPr lang="es-CL" sz="2000" dirty="0" smtClean="0"/>
              <a:t>¿Qué le sucederá a tu pelo si no lo lavas y peinas?</a:t>
            </a:r>
          </a:p>
          <a:p>
            <a:r>
              <a:rPr lang="es-CL" sz="2000" dirty="0" smtClean="0"/>
              <a:t>¿ Dónde debes permanecer para que el Coronavirus no llegue?</a:t>
            </a:r>
          </a:p>
          <a:p>
            <a:r>
              <a:rPr lang="es-CL" sz="2000" dirty="0" smtClean="0"/>
              <a:t>¿Qué es el distanciamiento social?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155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393305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El </a:t>
            </a:r>
            <a:r>
              <a:rPr lang="es-MX" sz="2400" b="1" dirty="0"/>
              <a:t>autocuidado</a:t>
            </a:r>
            <a:r>
              <a:rPr lang="es-MX" sz="2400" dirty="0"/>
              <a:t> hace referencia al</a:t>
            </a:r>
            <a:r>
              <a:rPr lang="es-MX" sz="2400" b="1" dirty="0"/>
              <a:t> </a:t>
            </a: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¿Qué es el masturdating?"/>
              </a:rPr>
              <a:t>cuidado y cultivo de uno mismo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s-MX" sz="2400" dirty="0"/>
              <a:t>en el sentido amplio de la palabra, basado en el autoconocimiento y teniendo en cuenta aspectos físicos y emocionales. Son todas las actividades que realizan los individuos para el mantenimiento de su propia vida, salud y bienestar.</a:t>
            </a:r>
            <a:endParaRPr lang="es-CL" sz="2400" dirty="0"/>
          </a:p>
        </p:txBody>
      </p:sp>
      <p:sp>
        <p:nvSpPr>
          <p:cNvPr id="5" name="4 Rectángulo"/>
          <p:cNvSpPr/>
          <p:nvPr/>
        </p:nvSpPr>
        <p:spPr>
          <a:xfrm>
            <a:off x="2072603" y="3286725"/>
            <a:ext cx="49988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Qué es el autocuidado?</a:t>
            </a:r>
            <a:endParaRPr lang="es-E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36096" y="0"/>
            <a:ext cx="3707904" cy="1772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Ahora mas que nunca, debes cuidarte, tenemos un virus perverso que ataca a niños y adultos, se llama CORONAVIRUS.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Practica las medidas de higiene y lograrás alejarlo.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3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9179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7584" y="476672"/>
            <a:ext cx="7488832" cy="59046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67944" y="3693165"/>
            <a:ext cx="3888432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RECUERDA: EL USO DE MASCARILLA SIEMPRE.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 Para mantenerte protegido del virus y si estás resfriado, para no contagiar a tu familia.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36096" y="2204864"/>
            <a:ext cx="237626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NO SALGAS, QUÉDATE EN CASA.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Mantén Distanciamiento social.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35896" y="5589542"/>
            <a:ext cx="4320480" cy="607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Recuerda lavar tus manos con agua y jabón en forma frecuente.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8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drumroll.wav"/>
          </p:stSnd>
        </p:sndAc>
      </p:transition>
    </mc:Choice>
    <mc:Fallback>
      <p:transition spd="slow">
        <p:circl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niÃ±os baÃ±andose dibu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5"/>
          <a:stretch/>
        </p:blipFill>
        <p:spPr bwMode="auto">
          <a:xfrm>
            <a:off x="875153" y="2101530"/>
            <a:ext cx="4481717" cy="409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72663" y="620688"/>
            <a:ext cx="75986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Cómo cuido mi higiene personal?</a:t>
            </a:r>
            <a:endParaRPr lang="es-E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86" name="Picture 14" descr="Resultado de imagen para dibujo shampo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48" y="1854180"/>
            <a:ext cx="1429163" cy="19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para dibujo jab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376264" cy="16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1328574"/>
            <a:ext cx="39604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baño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4" y="2386119"/>
            <a:ext cx="1914861" cy="12774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Pincha en cada lámina, para que aparezcan los objetos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n para dibujo lavarse los di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9" y="1890224"/>
            <a:ext cx="4872871" cy="374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8871"/>
          <a:stretch/>
        </p:blipFill>
        <p:spPr bwMode="auto">
          <a:xfrm>
            <a:off x="5846618" y="1916832"/>
            <a:ext cx="20366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pasta dental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908829" cy="16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71600" y="692696"/>
            <a:ext cx="7165413" cy="923330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Lavo mis dientes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19672" y="5517232"/>
            <a:ext cx="27363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Después de cada comida, debes lavarte los dientes, así evitarás las Caries.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dibujo de niÃ±os lavandose las m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58516"/>
            <a:ext cx="4270081" cy="44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dibujo jab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73" y="1881166"/>
            <a:ext cx="28145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dibujo ag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4669"/>
            <a:ext cx="1681377" cy="24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9" y="692696"/>
            <a:ext cx="694063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Lavo mis manos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2526" y="1102070"/>
            <a:ext cx="1872208" cy="14628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20 segundos de lavado de manos, evitarán que los virus y gérmenes se queden.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cortar uÃ±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8" y="1844824"/>
            <a:ext cx="382357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dibujo cortar uÃ±as p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33304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03648" y="620688"/>
            <a:ext cx="64807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Me cortan las uñas</a:t>
            </a:r>
          </a:p>
        </p:txBody>
      </p:sp>
      <p:pic>
        <p:nvPicPr>
          <p:cNvPr id="6150" name="Picture 6" descr="Resultado de imagen para dibujo corta uÃ±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 bwMode="auto">
          <a:xfrm>
            <a:off x="5364088" y="1955330"/>
            <a:ext cx="1882577" cy="19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572000" y="5566533"/>
            <a:ext cx="244827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Debes mantener tus uñas cortas y limpias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pein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363" r="13875" b="3359"/>
          <a:stretch/>
        </p:blipFill>
        <p:spPr bwMode="auto">
          <a:xfrm>
            <a:off x="1482435" y="1988840"/>
            <a:ext cx="6257917" cy="4129481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764704"/>
            <a:ext cx="7001918" cy="92333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 peino todos los días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3568" y="2708920"/>
            <a:ext cx="144016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Así te mantienes ordenado (a)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" y="0"/>
            <a:ext cx="916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8959"/>
            <a:ext cx="547260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4444" y="696687"/>
            <a:ext cx="7032310" cy="646331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38100"/>
                <a:solidFill>
                  <a:schemeClr val="tx1"/>
                </a:solidFill>
              </a:rPr>
              <a:t>Me </a:t>
            </a:r>
            <a:r>
              <a:rPr lang="es-ES" sz="3600" b="1" cap="none" spc="0" dirty="0" smtClean="0">
                <a:ln w="38100"/>
                <a:solidFill>
                  <a:schemeClr val="tx1"/>
                </a:solidFill>
              </a:rPr>
              <a:t>corto </a:t>
            </a:r>
            <a:r>
              <a:rPr lang="es-ES" sz="3600" b="1" cap="none" spc="0" dirty="0">
                <a:ln w="38100"/>
                <a:solidFill>
                  <a:schemeClr val="tx1"/>
                </a:solidFill>
              </a:rPr>
              <a:t>el cabello frecuentemente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97149" y="4692825"/>
            <a:ext cx="2160240" cy="16873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Dile a mamá que te corte el cabello. Recuerda que no puedes ir a la peluquería. Mantén Distancia social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369</Words>
  <Application>Microsoft Office PowerPoint</Application>
  <PresentationFormat>Presentación en pantalla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Bauhaus 93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RESPONDE LAS PREGUNTAS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29</cp:revision>
  <dcterms:created xsi:type="dcterms:W3CDTF">2019-02-22T21:22:23Z</dcterms:created>
  <dcterms:modified xsi:type="dcterms:W3CDTF">2020-06-06T21:44:12Z</dcterms:modified>
</cp:coreProperties>
</file>