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1C0-3AF1-478F-9ED2-9802206A6B4D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9A48-5DB9-48AB-AE4B-F59F3F9545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085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1C0-3AF1-478F-9ED2-9802206A6B4D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9A48-5DB9-48AB-AE4B-F59F3F9545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9126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1C0-3AF1-478F-9ED2-9802206A6B4D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9A48-5DB9-48AB-AE4B-F59F3F9545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094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1C0-3AF1-478F-9ED2-9802206A6B4D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9A48-5DB9-48AB-AE4B-F59F3F9545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007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1C0-3AF1-478F-9ED2-9802206A6B4D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9A48-5DB9-48AB-AE4B-F59F3F9545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151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1C0-3AF1-478F-9ED2-9802206A6B4D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9A48-5DB9-48AB-AE4B-F59F3F9545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689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1C0-3AF1-478F-9ED2-9802206A6B4D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9A48-5DB9-48AB-AE4B-F59F3F9545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581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1C0-3AF1-478F-9ED2-9802206A6B4D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9A48-5DB9-48AB-AE4B-F59F3F9545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557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1C0-3AF1-478F-9ED2-9802206A6B4D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9A48-5DB9-48AB-AE4B-F59F3F9545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168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1C0-3AF1-478F-9ED2-9802206A6B4D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9A48-5DB9-48AB-AE4B-F59F3F9545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36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41C0-3AF1-478F-9ED2-9802206A6B4D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9A48-5DB9-48AB-AE4B-F59F3F9545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089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441C0-3AF1-478F-9ED2-9802206A6B4D}" type="datetimeFigureOut">
              <a:rPr lang="es-CL" smtClean="0"/>
              <a:t>23-05-2020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29A48-5DB9-48AB-AE4B-F59F3F9545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954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00" y="0"/>
            <a:ext cx="91379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43609" y="2967335"/>
            <a:ext cx="46805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Derecha e izquierda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3491880" y="1425205"/>
            <a:ext cx="51125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Educadora de Párvulos: Verónica Rodríguez </a:t>
            </a:r>
          </a:p>
          <a:p>
            <a:pPr algn="ctr"/>
            <a:r>
              <a:rPr lang="es-CL" b="1" dirty="0" err="1" smtClean="0"/>
              <a:t>Kinder</a:t>
            </a:r>
            <a:r>
              <a:rPr lang="es-CL" b="1" dirty="0" smtClean="0"/>
              <a:t> y Pre </a:t>
            </a:r>
            <a:r>
              <a:rPr lang="es-CL" b="1" dirty="0" err="1" smtClean="0"/>
              <a:t>kinder</a:t>
            </a:r>
            <a:endParaRPr lang="es-CL" b="1" dirty="0" smtClean="0"/>
          </a:p>
          <a:p>
            <a:pPr algn="ctr"/>
            <a:r>
              <a:rPr lang="es-CL" b="1" dirty="0" smtClean="0"/>
              <a:t>Escuela Pedro Antonio Tejos</a:t>
            </a:r>
            <a:endParaRPr lang="es-CL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853232"/>
            <a:ext cx="640135" cy="508077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647564" y="1109925"/>
            <a:ext cx="21242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OA 3</a:t>
            </a:r>
          </a:p>
          <a:p>
            <a:pPr algn="ctr"/>
            <a:r>
              <a:rPr lang="es-CL" b="1" dirty="0" smtClean="0"/>
              <a:t>Pensamiento matemático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228919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15310"/>
            <a:ext cx="9249072" cy="684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Resultado de imagen para dibujo  de ar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80928"/>
            <a:ext cx="300127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971600" y="119675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Actividad: </a:t>
            </a:r>
            <a:r>
              <a:rPr lang="es-CL" sz="2400" dirty="0"/>
              <a:t>Dibuja en </a:t>
            </a:r>
            <a:r>
              <a:rPr lang="es-CL" sz="2400" b="1" u="sng" dirty="0"/>
              <a:t>el lado derecho una pelota </a:t>
            </a:r>
            <a:r>
              <a:rPr lang="es-CL" sz="2400" dirty="0"/>
              <a:t>y en el lado </a:t>
            </a:r>
            <a:r>
              <a:rPr lang="es-CL" sz="2400" b="1" u="sng" dirty="0"/>
              <a:t>izquierdo un niño. </a:t>
            </a:r>
          </a:p>
        </p:txBody>
      </p:sp>
    </p:spTree>
    <p:extLst>
      <p:ext uri="{BB962C8B-B14F-4D97-AF65-F5344CB8AC3E}">
        <p14:creationId xmlns:p14="http://schemas.microsoft.com/office/powerpoint/2010/main" val="316562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8434" cy="684030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/>
          </a:bodyPr>
          <a:lstStyle/>
          <a:p>
            <a:r>
              <a:rPr lang="es-CL" sz="4800" b="1" dirty="0" smtClean="0">
                <a:solidFill>
                  <a:srgbClr val="00B0F0"/>
                </a:solidFill>
              </a:rPr>
              <a:t/>
            </a:r>
            <a:br>
              <a:rPr lang="es-CL" sz="4800" b="1" dirty="0" smtClean="0">
                <a:solidFill>
                  <a:srgbClr val="00B0F0"/>
                </a:solidFill>
              </a:rPr>
            </a:br>
            <a:r>
              <a:rPr lang="es-CL" sz="4800" b="1" dirty="0" smtClean="0">
                <a:solidFill>
                  <a:srgbClr val="00B0F0"/>
                </a:solidFill>
              </a:rPr>
              <a:t>¿Con que mano comes o realizas tus tareas?</a:t>
            </a:r>
            <a:br>
              <a:rPr lang="es-CL" sz="4800" b="1" dirty="0" smtClean="0">
                <a:solidFill>
                  <a:srgbClr val="00B0F0"/>
                </a:solidFill>
              </a:rPr>
            </a:br>
            <a:r>
              <a:rPr lang="es-CL" sz="3600" b="1" dirty="0" smtClean="0">
                <a:solidFill>
                  <a:srgbClr val="00B050"/>
                </a:solidFill>
              </a:rPr>
              <a:t>Si lo hicieras con la mano contraria, ¿tendrías mejor o peor coordinación?.</a:t>
            </a:r>
            <a:br>
              <a:rPr lang="es-CL" sz="3600" b="1" dirty="0" smtClean="0">
                <a:solidFill>
                  <a:srgbClr val="00B050"/>
                </a:solidFill>
              </a:rPr>
            </a:br>
            <a:r>
              <a:rPr lang="es-CL" sz="3600" b="1" dirty="0">
                <a:solidFill>
                  <a:srgbClr val="00B050"/>
                </a:solidFill>
              </a:rPr>
              <a:t/>
            </a:r>
            <a:br>
              <a:rPr lang="es-CL" sz="3600" b="1" dirty="0">
                <a:solidFill>
                  <a:srgbClr val="00B050"/>
                </a:solidFill>
              </a:rPr>
            </a:br>
            <a:r>
              <a:rPr lang="es-CL" sz="3600" b="1" dirty="0" smtClean="0">
                <a:solidFill>
                  <a:srgbClr val="00B0F0"/>
                </a:solidFill>
              </a:rPr>
              <a:t> </a:t>
            </a:r>
            <a:r>
              <a:rPr lang="es-CL" sz="3600" b="1" dirty="0" smtClean="0">
                <a:solidFill>
                  <a:schemeClr val="accent6"/>
                </a:solidFill>
              </a:rPr>
              <a:t>Explica  ¿porqué?</a:t>
            </a:r>
            <a:endParaRPr lang="es-CL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3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0"/>
            <a:ext cx="9249072" cy="684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Resultado de imagen para dibujo de derecha e izquier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305271" cy="437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Resultado de imagen para mano derec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9" name="Picture 10" descr="Resultado de imagen para mano derech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53"/>
          <a:stretch/>
        </p:blipFill>
        <p:spPr bwMode="auto">
          <a:xfrm>
            <a:off x="1655888" y="1340767"/>
            <a:ext cx="1691976" cy="215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n para mano derech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372200" y="1452829"/>
            <a:ext cx="1584176" cy="19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781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esultado de imagen para mano derecha e izquierda para niÃ±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4340" name="Picture 4" descr="Resultado de imagen para mano derecha e izquierda para niÃ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20"/>
            <a:ext cx="4644008" cy="687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56" y="-18968"/>
            <a:ext cx="4391126" cy="687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06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15310"/>
            <a:ext cx="9249072" cy="684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28164" y="1340768"/>
            <a:ext cx="75996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¿ Quién está a la derecha del niño?</a:t>
            </a:r>
          </a:p>
        </p:txBody>
      </p:sp>
      <p:pic>
        <p:nvPicPr>
          <p:cNvPr id="13316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88840"/>
            <a:ext cx="2088232" cy="382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Resultado de imagen para dibujo perri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92896"/>
            <a:ext cx="2442044" cy="294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65348"/>
            <a:ext cx="1893234" cy="274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03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15310"/>
            <a:ext cx="9249072" cy="684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78402"/>
            <a:ext cx="2957752" cy="382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930436" y="1340768"/>
            <a:ext cx="73951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¿ Quién está a la izquierda de la niña?</a:t>
            </a:r>
          </a:p>
        </p:txBody>
      </p:sp>
      <p:pic>
        <p:nvPicPr>
          <p:cNvPr id="12294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81063"/>
            <a:ext cx="204958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Resultado de imagen para dibujo de glob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42" y="2325215"/>
            <a:ext cx="19716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621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15310"/>
            <a:ext cx="9249072" cy="684269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01859" y="1340768"/>
            <a:ext cx="7052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¿ Quién está a la derecha del perro?</a:t>
            </a:r>
          </a:p>
        </p:txBody>
      </p:sp>
      <p:pic>
        <p:nvPicPr>
          <p:cNvPr id="1126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03" y="2110209"/>
            <a:ext cx="3240360" cy="403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n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18745" r="13672" b="21234"/>
          <a:stretch/>
        </p:blipFill>
        <p:spPr bwMode="auto">
          <a:xfrm>
            <a:off x="5724128" y="3003961"/>
            <a:ext cx="2401269" cy="194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Resultado de imagen para dibujo de un niÃ±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1274" name="Picture 10" descr="Resultado de imagen para dibujo de un niÃ±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51" y="2565253"/>
            <a:ext cx="186805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82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15310"/>
            <a:ext cx="9249072" cy="684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Resultado de imagen para dibujo de abeji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4" descr="Resultado de imagen para dibujo de abejit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6" descr="Resultado de imagen para dibujo de abejit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AutoShape 10" descr="Resultado de imagen para dibujo de abejita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9" name="AutoShape 12" descr="Resultado de imagen para dibujo de abejita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54" name="Picture 14" descr="Resultado de imagen para dibujo de abejit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0" y="2613197"/>
            <a:ext cx="1445038" cy="140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Resultado de imagen para dibujo de abejit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822" y="3409477"/>
            <a:ext cx="125602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Resultado de imagen para dibujo de abejit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2241232"/>
            <a:ext cx="1321309" cy="128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Resultado de imagen para dibujo de abejit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483" y="4914370"/>
            <a:ext cx="125602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Resultado de imagen para dibujo de abejit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3056"/>
            <a:ext cx="125602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Imagen relacionad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41" r="50000"/>
          <a:stretch/>
        </p:blipFill>
        <p:spPr bwMode="auto">
          <a:xfrm>
            <a:off x="2339752" y="4895958"/>
            <a:ext cx="1264323" cy="124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Imagen relacionad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41" r="50000"/>
          <a:stretch/>
        </p:blipFill>
        <p:spPr bwMode="auto">
          <a:xfrm>
            <a:off x="4080422" y="4841195"/>
            <a:ext cx="1264323" cy="124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Imagen relacionad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41" r="50000"/>
          <a:stretch/>
        </p:blipFill>
        <p:spPr bwMode="auto">
          <a:xfrm>
            <a:off x="6859510" y="4198783"/>
            <a:ext cx="1264323" cy="124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Imagen relacionad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41" r="50000"/>
          <a:stretch/>
        </p:blipFill>
        <p:spPr bwMode="auto">
          <a:xfrm>
            <a:off x="5344745" y="3371154"/>
            <a:ext cx="1264323" cy="124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Imagen relacionad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41" r="50000"/>
          <a:stretch/>
        </p:blipFill>
        <p:spPr bwMode="auto">
          <a:xfrm>
            <a:off x="2515659" y="2959602"/>
            <a:ext cx="1264323" cy="124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259632" y="1124744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Actividad: </a:t>
            </a:r>
            <a:r>
              <a:rPr lang="es-CL" sz="2400" dirty="0"/>
              <a:t>Observa las abejitas y </a:t>
            </a:r>
            <a:r>
              <a:rPr lang="es-CL" sz="2400" dirty="0" smtClean="0"/>
              <a:t>toca con tu dedo </a:t>
            </a:r>
            <a:r>
              <a:rPr lang="es-CL" sz="2400" dirty="0"/>
              <a:t>las abejitas que van en hacia la  </a:t>
            </a:r>
            <a:r>
              <a:rPr lang="es-CL" sz="2400" b="1" u="sng" dirty="0">
                <a:solidFill>
                  <a:srgbClr val="FF0000"/>
                </a:solidFill>
              </a:rPr>
              <a:t>DERECHA.</a:t>
            </a:r>
          </a:p>
        </p:txBody>
      </p:sp>
    </p:spTree>
    <p:extLst>
      <p:ext uri="{BB962C8B-B14F-4D97-AF65-F5344CB8AC3E}">
        <p14:creationId xmlns:p14="http://schemas.microsoft.com/office/powerpoint/2010/main" val="195372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0" y="-8593"/>
            <a:ext cx="9126519" cy="686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67544" y="188640"/>
            <a:ext cx="78156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Qué camino debo tomar para llegar a casa?</a:t>
            </a:r>
          </a:p>
        </p:txBody>
      </p:sp>
      <p:pic>
        <p:nvPicPr>
          <p:cNvPr id="9220" name="Picture 4" descr="Resultado de imagen para dibujo de ca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87" y="1819920"/>
            <a:ext cx="1765417" cy="196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6" t="10068" r="33884" b="9120"/>
          <a:stretch/>
        </p:blipFill>
        <p:spPr bwMode="auto">
          <a:xfrm>
            <a:off x="3851920" y="5171256"/>
            <a:ext cx="1751321" cy="1700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8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15310"/>
            <a:ext cx="9249072" cy="684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Resultado de imagen para dibujo de niÃ±o con lu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44" y="1916832"/>
            <a:ext cx="2108779" cy="210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nube"/>
          <p:cNvSpPr/>
          <p:nvPr/>
        </p:nvSpPr>
        <p:spPr>
          <a:xfrm>
            <a:off x="2701993" y="728700"/>
            <a:ext cx="4608512" cy="1944216"/>
          </a:xfrm>
          <a:prstGeom prst="cloudCallout">
            <a:avLst>
              <a:gd name="adj1" fmla="val -48925"/>
              <a:gd name="adj2" fmla="val 4070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Actividad:  </a:t>
            </a:r>
            <a:r>
              <a:rPr lang="es-CL" sz="2000" dirty="0"/>
              <a:t>Ayuda a </a:t>
            </a:r>
            <a:r>
              <a:rPr lang="es-CL" sz="2000" dirty="0" smtClean="0"/>
              <a:t>Felipe </a:t>
            </a:r>
            <a:r>
              <a:rPr lang="es-CL" sz="2000" dirty="0"/>
              <a:t>a buscar todas las manos </a:t>
            </a:r>
            <a:r>
              <a:rPr lang="es-CL" sz="2000" b="1" u="sng" dirty="0">
                <a:solidFill>
                  <a:srgbClr val="FF0000"/>
                </a:solidFill>
              </a:rPr>
              <a:t>DERECHA</a:t>
            </a:r>
            <a:r>
              <a:rPr lang="es-CL" sz="2000" dirty="0"/>
              <a:t> </a:t>
            </a:r>
            <a:r>
              <a:rPr lang="es-CL" sz="2000" dirty="0" smtClean="0"/>
              <a:t>. Tócalas con tu dedo</a:t>
            </a:r>
            <a:r>
              <a:rPr lang="es-CL" sz="2000" dirty="0" smtClean="0"/>
              <a:t>. </a:t>
            </a:r>
            <a:endParaRPr lang="es-CL" sz="2000" dirty="0"/>
          </a:p>
        </p:txBody>
      </p:sp>
      <p:pic>
        <p:nvPicPr>
          <p:cNvPr id="7" name="Picture 12" descr="Resultado de imagen para mano derech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228183" y="3859258"/>
            <a:ext cx="1489751" cy="181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Resultado de imagen para mano derech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627380" y="4149081"/>
            <a:ext cx="135924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Resultado de imagen para mano derech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717138" y="2200211"/>
            <a:ext cx="1489751" cy="181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Resultado de imagen para mano derech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53"/>
          <a:stretch/>
        </p:blipFill>
        <p:spPr bwMode="auto">
          <a:xfrm>
            <a:off x="3347864" y="2852935"/>
            <a:ext cx="1280120" cy="162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Resultado de imagen para mano derech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53"/>
          <a:stretch/>
        </p:blipFill>
        <p:spPr bwMode="auto">
          <a:xfrm>
            <a:off x="3460343" y="4653136"/>
            <a:ext cx="1167641" cy="148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Resultado de imagen para mano derech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53"/>
          <a:stretch/>
        </p:blipFill>
        <p:spPr bwMode="auto">
          <a:xfrm>
            <a:off x="5006248" y="3052615"/>
            <a:ext cx="1221935" cy="155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Resultado de imagen para mano derecha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53"/>
          <a:stretch/>
        </p:blipFill>
        <p:spPr bwMode="auto">
          <a:xfrm>
            <a:off x="4799662" y="4796355"/>
            <a:ext cx="1055162" cy="134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7863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112</Words>
  <Application>Microsoft Office PowerPoint</Application>
  <PresentationFormat>Presentación en pantalla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¿Con que mano comes o realizas tus tareas? Si lo hicieras con la mano contraria, ¿tendrías mejor o peor coordinación?.   Explica  ¿porqué?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18</cp:revision>
  <dcterms:created xsi:type="dcterms:W3CDTF">2019-04-05T18:58:07Z</dcterms:created>
  <dcterms:modified xsi:type="dcterms:W3CDTF">2020-05-23T22:41:06Z</dcterms:modified>
</cp:coreProperties>
</file>