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2" d="100"/>
          <a:sy n="72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2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02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3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6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94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91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33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82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42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520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4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605F-A2C0-4712-9517-5C65F35F0F7C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7782-1F7C-498F-9D3A-D2F6DAD7B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42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49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21365648">
            <a:off x="2249000" y="2945185"/>
            <a:ext cx="50770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 emociones de </a:t>
            </a:r>
          </a:p>
          <a:p>
            <a:pPr algn="ctr"/>
            <a:r>
              <a:rPr lang="es-ES" sz="4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 </a:t>
            </a:r>
            <a:r>
              <a:rPr lang="es-E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Personas</a:t>
            </a:r>
            <a:endParaRPr lang="es-ES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7604" y="43321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rot="21426345">
            <a:off x="1634221" y="823764"/>
            <a:ext cx="52094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Hoy aprenderemos: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76458" y="5490802"/>
            <a:ext cx="506754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54" y="5833182"/>
            <a:ext cx="640135" cy="66452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051720" y="4437112"/>
            <a:ext cx="1728192" cy="13960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OAT 1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Identidad y autonomía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3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sp>
        <p:nvSpPr>
          <p:cNvPr id="5" name="AutoShape 2" descr="Resultado de imagen para persona vergu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81" y="2348880"/>
            <a:ext cx="50800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1266" name="Picture 2" descr="Resultado de imagen para a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48" y="2420888"/>
            <a:ext cx="5415001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3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2290" name="Picture 2" descr="Resultado de imagen para cul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576064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0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3314" name="Picture 2" descr="Resultado de imagen para abu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07" y="2348880"/>
            <a:ext cx="5418601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4338" name="Picture 2" descr="Resultado de imagen para cans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53" y="2420888"/>
            <a:ext cx="5450726" cy="3505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2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80" y="2564904"/>
            <a:ext cx="5097863" cy="3395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0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16386" name="Picture 2" descr="Resultado de imagen para nervio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/>
          <a:stretch/>
        </p:blipFill>
        <p:spPr bwMode="auto">
          <a:xfrm>
            <a:off x="2705000" y="2276872"/>
            <a:ext cx="5323384" cy="3876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3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ovalada"/>
          <p:cNvSpPr/>
          <p:nvPr/>
        </p:nvSpPr>
        <p:spPr>
          <a:xfrm>
            <a:off x="2843808" y="764704"/>
            <a:ext cx="5544616" cy="3256206"/>
          </a:xfrm>
          <a:prstGeom prst="wedgeEllipseCallout">
            <a:avLst>
              <a:gd name="adj1" fmla="val -54248"/>
              <a:gd name="adj2" fmla="val 46796"/>
            </a:avLst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Expresa tus emociones, ubícate frente al espejo y comienza a imitar las emociones observadas en cada lámina.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3131840" y="4149080"/>
            <a:ext cx="4752528" cy="22322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 Cómo te sientes hoy </a:t>
            </a:r>
            <a:r>
              <a:rPr lang="es-CL" sz="24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¿Qué emoción te gustó más?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Qué sentiste con cada una de ellas?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3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3140968"/>
            <a:ext cx="6203032" cy="1008112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2060"/>
                </a:solidFill>
              </a:rPr>
              <a:t>R</a:t>
            </a:r>
            <a:r>
              <a:rPr lang="es-CL" b="1" dirty="0" smtClean="0">
                <a:solidFill>
                  <a:srgbClr val="002060"/>
                </a:solidFill>
              </a:rPr>
              <a:t>esponde </a:t>
            </a:r>
            <a:r>
              <a:rPr lang="es-CL" b="1" dirty="0" smtClean="0">
                <a:solidFill>
                  <a:srgbClr val="002060"/>
                </a:solidFill>
              </a:rPr>
              <a:t>las </a:t>
            </a:r>
            <a:r>
              <a:rPr lang="es-CL" b="1" dirty="0" smtClean="0">
                <a:solidFill>
                  <a:srgbClr val="002060"/>
                </a:solidFill>
              </a:rPr>
              <a:t>preguntas:</a:t>
            </a:r>
            <a:br>
              <a:rPr lang="es-CL" b="1" dirty="0" smtClean="0">
                <a:solidFill>
                  <a:srgbClr val="002060"/>
                </a:solidFill>
              </a:rPr>
            </a:br>
            <a:r>
              <a:rPr lang="es-CL" dirty="0" smtClean="0"/>
              <a:t>¿Qué sientes corporalmente cuando tienes rabia?,</a:t>
            </a:r>
            <a:br>
              <a:rPr lang="es-CL" dirty="0" smtClean="0"/>
            </a:br>
            <a:r>
              <a:rPr lang="es-CL" dirty="0" smtClean="0"/>
              <a:t>¿Qué sentimiento te provoca cuando ves un bebé recién nacido?,¿Cuándo has sentido miedo?,¿En qué momentos has sentido </a:t>
            </a:r>
            <a:r>
              <a:rPr lang="es-CL" smtClean="0"/>
              <a:t>alegría?.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43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4896544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4098" name="Picture 2" descr="Resultado de imagen para imagen de emociones en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328592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8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5122" name="Picture 2" descr="Resultado de imagen para rabia 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07" y="2276872"/>
            <a:ext cx="5202769" cy="3968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8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6146" name="Picture 2" descr="Resultado de imagen para persona cont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5905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2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7170" name="Picture 2" descr="Resultado de imagen para persona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15" y="2348880"/>
            <a:ext cx="5907794" cy="3611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8194" name="Picture 2" descr="Resultado de imagen para persona asus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29" y="2317293"/>
            <a:ext cx="5480355" cy="365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915816" y="836712"/>
            <a:ext cx="5328592" cy="1152128"/>
          </a:xfrm>
          <a:prstGeom prst="wedgeEllipseCallout">
            <a:avLst>
              <a:gd name="adj1" fmla="val -52033"/>
              <a:gd name="adj2" fmla="val 64905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 Qué emoción representa la imagen?</a:t>
            </a:r>
          </a:p>
        </p:txBody>
      </p:sp>
      <p:pic>
        <p:nvPicPr>
          <p:cNvPr id="9218" name="Picture 2" descr="Resultado de imagen para persona enamo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08" y="2636912"/>
            <a:ext cx="5715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40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170</Words>
  <Application>Microsoft Office PowerPoint</Application>
  <PresentationFormat>Presentación en pantalla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Cooper Black</vt:lpstr>
      <vt:lpstr>Tema de Office</vt:lpstr>
      <vt:lpstr>Presentación de PowerPoint</vt:lpstr>
      <vt:lpstr>Responde las preguntas: ¿Qué sientes corporalmente cuando tienes rabia?, ¿Qué sentimiento te provoca cuando ves un bebé recién nacido?,¿Cuándo has sentido miedo?,¿En qué momentos has sentido alegría?.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11</cp:revision>
  <dcterms:created xsi:type="dcterms:W3CDTF">2019-12-17T19:52:42Z</dcterms:created>
  <dcterms:modified xsi:type="dcterms:W3CDTF">2020-05-30T14:54:51Z</dcterms:modified>
</cp:coreProperties>
</file>