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6/13/2020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Exploración del entorno natural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10624" y="4803820"/>
            <a:ext cx="6050495" cy="655148"/>
          </a:xfrm>
        </p:spPr>
        <p:txBody>
          <a:bodyPr/>
          <a:lstStyle/>
          <a:p>
            <a:r>
              <a:rPr lang="es-CL" dirty="0" smtClean="0"/>
              <a:t>Educadora de Párvulos: Valeria Loyola Muñoz </a:t>
            </a:r>
            <a:endParaRPr lang="es-C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584359"/>
              </p:ext>
            </p:extLst>
          </p:nvPr>
        </p:nvGraphicFramePr>
        <p:xfrm>
          <a:off x="6246254" y="719666"/>
          <a:ext cx="47722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2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Escuela Pedro Antonio Tejos 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53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09317"/>
          </a:xfrm>
        </p:spPr>
        <p:txBody>
          <a:bodyPr/>
          <a:lstStyle/>
          <a:p>
            <a:r>
              <a:rPr lang="es-CL" dirty="0" smtClean="0"/>
              <a:t>Actividad a realizar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815921"/>
            <a:ext cx="10250682" cy="4356279"/>
          </a:xfrm>
        </p:spPr>
        <p:txBody>
          <a:bodyPr>
            <a:normAutofit fontScale="92500" lnSpcReduction="10000"/>
          </a:bodyPr>
          <a:lstStyle/>
          <a:p>
            <a:r>
              <a:rPr lang="es-CL" sz="2400" dirty="0" smtClean="0"/>
              <a:t>Comparten junto a sus familias los </a:t>
            </a:r>
            <a:r>
              <a:rPr lang="es-CL" sz="2400" dirty="0"/>
              <a:t>conocimientos previos sobre artrópodos. Responden preguntas como: ¿Qué son?, ¿de dónde vienen?, ¿dónde viven?, ¿de qué creen que se alimentan? </a:t>
            </a:r>
            <a:endParaRPr lang="es-CL" sz="2400" dirty="0" smtClean="0"/>
          </a:p>
          <a:p>
            <a:r>
              <a:rPr lang="es-CL" sz="2400" dirty="0" smtClean="0"/>
              <a:t>Exploran </a:t>
            </a:r>
            <a:r>
              <a:rPr lang="es-CL" sz="2400" dirty="0"/>
              <a:t>el patio buscando artrópodos, utilizando de manera respetuosa y cuidadosa </a:t>
            </a:r>
            <a:r>
              <a:rPr lang="es-CL" sz="2400" dirty="0" smtClean="0"/>
              <a:t>y si tienen lupas utilícenla. </a:t>
            </a:r>
          </a:p>
          <a:p>
            <a:r>
              <a:rPr lang="es-CL" sz="2400" dirty="0" smtClean="0"/>
              <a:t>Eligen </a:t>
            </a:r>
            <a:r>
              <a:rPr lang="es-CL" sz="2400" dirty="0"/>
              <a:t>uno de ellos y registran sus </a:t>
            </a:r>
            <a:r>
              <a:rPr lang="es-CL" sz="2400" dirty="0" smtClean="0"/>
              <a:t>características y/o lo dibujan. </a:t>
            </a:r>
          </a:p>
          <a:p>
            <a:r>
              <a:rPr lang="es-CL" sz="2400" dirty="0" smtClean="0"/>
              <a:t>Comparten su trabajo, junto a sus familias e </a:t>
            </a:r>
            <a:r>
              <a:rPr lang="es-CL" sz="2400" dirty="0"/>
              <a:t>intercambiando ideas sobre lo que ven y respondiendo preguntas como: ¿Por qué les llamó la atención?, ¿cómo es</a:t>
            </a:r>
            <a:r>
              <a:rPr lang="es-CL" sz="2400" dirty="0" smtClean="0"/>
              <a:t>?</a:t>
            </a:r>
          </a:p>
          <a:p>
            <a:r>
              <a:rPr lang="es-CL" sz="2400" dirty="0" smtClean="0"/>
              <a:t> </a:t>
            </a:r>
            <a:r>
              <a:rPr lang="es-CL" sz="2400" dirty="0"/>
              <a:t>Finalmente</a:t>
            </a:r>
            <a:r>
              <a:rPr lang="es-CL" sz="2400" dirty="0" smtClean="0"/>
              <a:t>, responden las siguientes preguntas: </a:t>
            </a:r>
            <a:r>
              <a:rPr lang="es-CL" sz="2400" dirty="0"/>
              <a:t>¿Qué preguntas nos podemos plantear para conocer más sobre este animal?, ¿qué más nos gustaría saber?, ¿de qué se alimentará?, ¿cómo nace?, ¿qué podemos hacer para aprender más sobre ellos?</a:t>
            </a:r>
            <a:r>
              <a:rPr lang="es-CL" dirty="0"/>
              <a:t> </a:t>
            </a:r>
            <a:r>
              <a:rPr lang="es-CL" sz="1200" dirty="0" smtClean="0"/>
              <a:t>(</a:t>
            </a:r>
            <a:r>
              <a:rPr lang="es-CL" sz="1200" dirty="0"/>
              <a:t>OAT 6 IA).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3256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7</TotalTime>
  <Words>169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Tipo de madera</vt:lpstr>
      <vt:lpstr>Exploración del entorno natural</vt:lpstr>
      <vt:lpstr>Actividad a realizar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Exploración del entorno natural</dc:title>
  <dc:creator>Cuenta Microsoft</dc:creator>
  <cp:lastModifiedBy>Cuenta Microsoft</cp:lastModifiedBy>
  <cp:revision>1</cp:revision>
  <dcterms:created xsi:type="dcterms:W3CDTF">2020-06-13T22:28:41Z</dcterms:created>
  <dcterms:modified xsi:type="dcterms:W3CDTF">2020-06-13T22:36:03Z</dcterms:modified>
</cp:coreProperties>
</file>