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929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661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855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599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3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534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539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413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90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92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93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1029-184E-4972-BCC2-722440F0227A}" type="datetimeFigureOut">
              <a:rPr lang="es-CL" smtClean="0"/>
              <a:t>14-06-2020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3D7F-E33F-4C23-B964-0AF993B806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49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30500" y="398464"/>
            <a:ext cx="9144000" cy="1265237"/>
          </a:xfrm>
        </p:spPr>
        <p:txBody>
          <a:bodyPr>
            <a:normAutofit/>
          </a:bodyPr>
          <a:lstStyle/>
          <a:p>
            <a:r>
              <a:rPr lang="es-CL" sz="36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LOS NÚMEROS </a:t>
            </a:r>
            <a:br>
              <a:rPr lang="es-CL" sz="3600" dirty="0" smtClean="0">
                <a:solidFill>
                  <a:srgbClr val="FFFF00"/>
                </a:solidFill>
                <a:latin typeface="Cooper Black" panose="0208090404030B020404" pitchFamily="18" charset="0"/>
              </a:rPr>
            </a:br>
            <a:r>
              <a:rPr lang="es-CL" sz="36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1 AL 5</a:t>
            </a:r>
            <a:endParaRPr lang="es-CL" sz="36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Elipse 4"/>
          <p:cNvSpPr/>
          <p:nvPr/>
        </p:nvSpPr>
        <p:spPr>
          <a:xfrm>
            <a:off x="571500" y="398464"/>
            <a:ext cx="2032000" cy="126523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OA 6 </a:t>
            </a:r>
          </a:p>
          <a:p>
            <a:pPr algn="ctr"/>
            <a:r>
              <a:rPr lang="es-CL" b="1" dirty="0" err="1" smtClean="0">
                <a:solidFill>
                  <a:schemeClr val="tx1"/>
                </a:solidFill>
              </a:rPr>
              <a:t>PensamientoMatemático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1500" y="5257800"/>
            <a:ext cx="4572000" cy="1155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Educadora de </a:t>
            </a:r>
            <a:r>
              <a:rPr lang="es-CL" b="1" dirty="0" err="1" smtClean="0">
                <a:solidFill>
                  <a:schemeClr val="tx1"/>
                </a:solidFill>
              </a:rPr>
              <a:t>Párvulos:Verónica</a:t>
            </a:r>
            <a:r>
              <a:rPr lang="es-CL" b="1" dirty="0" smtClean="0">
                <a:solidFill>
                  <a:schemeClr val="tx1"/>
                </a:solidFill>
              </a:rPr>
              <a:t> Rodríguez</a:t>
            </a:r>
          </a:p>
          <a:p>
            <a:pPr algn="ctr"/>
            <a:r>
              <a:rPr lang="es-CL" b="1" dirty="0" err="1" smtClean="0">
                <a:solidFill>
                  <a:schemeClr val="tx1"/>
                </a:solidFill>
              </a:rPr>
              <a:t>Kinder</a:t>
            </a:r>
            <a:r>
              <a:rPr lang="es-CL" b="1" dirty="0" smtClean="0">
                <a:solidFill>
                  <a:schemeClr val="tx1"/>
                </a:solidFill>
              </a:rPr>
              <a:t> y </a:t>
            </a:r>
            <a:r>
              <a:rPr lang="es-CL" b="1" dirty="0" err="1" smtClean="0">
                <a:solidFill>
                  <a:schemeClr val="tx1"/>
                </a:solidFill>
              </a:rPr>
              <a:t>PreKinder</a:t>
            </a:r>
            <a:endParaRPr lang="es-CL" b="1" dirty="0" smtClean="0">
              <a:solidFill>
                <a:schemeClr val="tx1"/>
              </a:solidFill>
            </a:endParaRPr>
          </a:p>
          <a:p>
            <a:pPr algn="ctr"/>
            <a:r>
              <a:rPr lang="es-CL" b="1" dirty="0" smtClean="0">
                <a:solidFill>
                  <a:schemeClr val="tx1"/>
                </a:solidFill>
              </a:rPr>
              <a:t>Escuela Pedro Antonio Tejos</a:t>
            </a:r>
            <a:endParaRPr lang="es-CL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68" y="5725639"/>
            <a:ext cx="64623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0800" y="847725"/>
            <a:ext cx="10515600" cy="1325563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Toca la cantidad de elementos, según indica el número.</a:t>
            </a:r>
            <a:endParaRPr lang="es-CL" sz="4000" b="1" dirty="0">
              <a:solidFill>
                <a:srgbClr val="FFC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4196" y="2426417"/>
            <a:ext cx="1749704" cy="24020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457" y="2630650"/>
            <a:ext cx="1310754" cy="19935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22" y="3627432"/>
            <a:ext cx="1310754" cy="19935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103" y="3982618"/>
            <a:ext cx="1310754" cy="199356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754" y="1789208"/>
            <a:ext cx="1310754" cy="19935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764" y="4192253"/>
            <a:ext cx="1310754" cy="19935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051" y="2129388"/>
            <a:ext cx="131075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9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3500" y="993790"/>
            <a:ext cx="10515600" cy="1325563"/>
          </a:xfrm>
        </p:spPr>
        <p:txBody>
          <a:bodyPr/>
          <a:lstStyle/>
          <a:p>
            <a:r>
              <a:rPr lang="es-CL" sz="4000" b="1" dirty="0">
                <a:solidFill>
                  <a:srgbClr val="FFC000"/>
                </a:solidFill>
                <a:latin typeface="Cooper Black" panose="0208090404030B020404" pitchFamily="18" charset="0"/>
              </a:rPr>
              <a:t>Toca la cantidad de elementos, según indica el número.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0956" y="2387599"/>
            <a:ext cx="1779137" cy="30649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331" y="3268714"/>
            <a:ext cx="1383912" cy="19996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244" y="2544814"/>
            <a:ext cx="1383912" cy="19996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394" y="2602514"/>
            <a:ext cx="138391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7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599"/>
            <a:ext cx="12193057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400" y="911225"/>
            <a:ext cx="10515600" cy="1325563"/>
          </a:xfrm>
        </p:spPr>
        <p:txBody>
          <a:bodyPr/>
          <a:lstStyle/>
          <a:p>
            <a:pPr algn="ctr"/>
            <a:r>
              <a:rPr lang="es-CL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Lee y une en forma verbal los números, según su </a:t>
            </a:r>
            <a:r>
              <a:rPr lang="es-CL" dirty="0" err="1" smtClean="0">
                <a:solidFill>
                  <a:srgbClr val="FFC000"/>
                </a:solidFill>
                <a:latin typeface="Cooper Black" panose="0208090404030B020404" pitchFamily="18" charset="0"/>
              </a:rPr>
              <a:t>oreden</a:t>
            </a:r>
            <a:r>
              <a:rPr lang="es-CL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.</a:t>
            </a:r>
            <a:endParaRPr lang="es-CL" dirty="0">
              <a:solidFill>
                <a:srgbClr val="FFC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3468" y="2508424"/>
            <a:ext cx="1426588" cy="17679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417" y="2262835"/>
            <a:ext cx="1298561" cy="18411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7271" y="2329897"/>
            <a:ext cx="1024217" cy="17740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309" y="3816664"/>
            <a:ext cx="1487553" cy="20362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775" y="3933496"/>
            <a:ext cx="1548518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000" y="682625"/>
            <a:ext cx="10515600" cy="1325563"/>
          </a:xfrm>
        </p:spPr>
        <p:txBody>
          <a:bodyPr/>
          <a:lstStyle/>
          <a:p>
            <a:pPr algn="ctr"/>
            <a:r>
              <a:rPr lang="es-CL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Repasemos los números</a:t>
            </a:r>
            <a:endParaRPr lang="es-CL" dirty="0">
              <a:solidFill>
                <a:srgbClr val="FFC000"/>
              </a:solidFill>
              <a:latin typeface="Cooper Black" panose="0208090404030B020404" pitchFamily="18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1752600" y="1825625"/>
            <a:ext cx="8140700" cy="4351338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>
                <a:solidFill>
                  <a:srgbClr val="92D050"/>
                </a:solidFill>
                <a:latin typeface="Cooper Black" panose="0208090404030B020404" pitchFamily="18" charset="0"/>
              </a:rPr>
              <a:t>Realiza el conteo de elementos de uno en uno.</a:t>
            </a:r>
          </a:p>
          <a:p>
            <a:r>
              <a:rPr lang="es-CL" b="1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Puedes utilizar material concreto para contar en tu casa.</a:t>
            </a:r>
          </a:p>
          <a:p>
            <a:r>
              <a:rPr lang="es-CL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Vamos !!! , tú puedes lograrlo.</a:t>
            </a:r>
          </a:p>
          <a:p>
            <a:r>
              <a:rPr lang="es-CL" b="1" dirty="0" smtClean="0">
                <a:solidFill>
                  <a:srgbClr val="FF33CC"/>
                </a:solidFill>
                <a:latin typeface="Cooper Black" panose="0208090404030B020404" pitchFamily="18" charset="0"/>
              </a:rPr>
              <a:t>Recuerda que éste año, debemos contar hasta 20.</a:t>
            </a:r>
            <a:endParaRPr lang="es-CL" b="1" dirty="0">
              <a:solidFill>
                <a:srgbClr val="FF33CC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2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00" y="660991"/>
            <a:ext cx="10515600" cy="1325563"/>
          </a:xfrm>
        </p:spPr>
        <p:txBody>
          <a:bodyPr/>
          <a:lstStyle/>
          <a:p>
            <a:r>
              <a:rPr lang="es-CL" b="1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¿Cuántos elementos hay?</a:t>
            </a:r>
            <a:endParaRPr lang="es-CL" b="1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55813"/>
            <a:ext cx="4523624" cy="33957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624" y="2055813"/>
            <a:ext cx="2481287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822650"/>
            <a:ext cx="7736495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8353" y="912068"/>
            <a:ext cx="10515600" cy="1325563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51870" y="2514600"/>
            <a:ext cx="2108360" cy="2893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972" y="2916010"/>
            <a:ext cx="1658256" cy="23593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472" y="2911348"/>
            <a:ext cx="1658256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749300"/>
            <a:ext cx="7736495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5500" y="2310105"/>
            <a:ext cx="2108265" cy="28861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457" y="3017951"/>
            <a:ext cx="4944285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749300"/>
            <a:ext cx="7736495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27200" y="2451100"/>
            <a:ext cx="2034884" cy="28854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84" y="2117852"/>
            <a:ext cx="1621677" cy="16643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861" y="2036052"/>
            <a:ext cx="1621677" cy="16643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704" y="4044188"/>
            <a:ext cx="1621677" cy="1664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87" y="4040907"/>
            <a:ext cx="1621677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3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42"/>
            <a:ext cx="12192000" cy="68464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848777"/>
            <a:ext cx="7736495" cy="11766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7390" y="2796222"/>
            <a:ext cx="1896020" cy="22069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75" y="1845770"/>
            <a:ext cx="2350712" cy="20889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525" y="1845770"/>
            <a:ext cx="2080370" cy="18174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9895" y="2796222"/>
            <a:ext cx="1644816" cy="188395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328" y="4267199"/>
            <a:ext cx="1970801" cy="14808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0216" y="4171079"/>
            <a:ext cx="2026884" cy="16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900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2300" y="46806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/>
            </a:r>
            <a:br>
              <a:rPr lang="es-CL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</a:br>
            <a:r>
              <a:rPr lang="es-CL" sz="40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Toca en la pantalla la cantidad de elementos según el número</a:t>
            </a:r>
            <a:endParaRPr lang="es-CL" sz="4000" b="1" dirty="0">
              <a:solidFill>
                <a:srgbClr val="FFC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238" y="4038598"/>
            <a:ext cx="1518036" cy="17740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760" y="2056503"/>
            <a:ext cx="1158340" cy="17192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90" y="3987797"/>
            <a:ext cx="1158340" cy="17192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691" y="2056503"/>
            <a:ext cx="1158340" cy="17192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26" y="4038598"/>
            <a:ext cx="1158340" cy="17192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261" y="2056503"/>
            <a:ext cx="1158340" cy="171922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397" y="4026216"/>
            <a:ext cx="1158340" cy="17192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465" y="2090407"/>
            <a:ext cx="1158340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5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4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500" y="758825"/>
            <a:ext cx="10515600" cy="1325563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FFC000"/>
                </a:solidFill>
                <a:latin typeface="Cooper Black" panose="0208090404030B020404" pitchFamily="18" charset="0"/>
              </a:rPr>
              <a:t>Toca en la pantalla la cantidad de pelotas, según el número.</a:t>
            </a:r>
            <a:endParaRPr lang="es-CL" sz="3600" b="1" dirty="0">
              <a:solidFill>
                <a:srgbClr val="FFC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0362" y="2484670"/>
            <a:ext cx="1560711" cy="21337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691" y="4121797"/>
            <a:ext cx="1664352" cy="16643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086" y="4035700"/>
            <a:ext cx="1664352" cy="16643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48" y="1887211"/>
            <a:ext cx="1664352" cy="16643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230" y="2024223"/>
            <a:ext cx="1664352" cy="1664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998" y="4040916"/>
            <a:ext cx="1664352" cy="1664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998" y="2084388"/>
            <a:ext cx="166435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19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109</Words>
  <Application>Microsoft Office PowerPoint</Application>
  <PresentationFormat>Panorámica</PresentationFormat>
  <Paragraphs>18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Cooper Black</vt:lpstr>
      <vt:lpstr>Tema de Office</vt:lpstr>
      <vt:lpstr>LOS NÚMEROS  1 AL 5</vt:lpstr>
      <vt:lpstr>Repasemos los números</vt:lpstr>
      <vt:lpstr>¿Cuántos elementos hay?</vt:lpstr>
      <vt:lpstr>Presentación de PowerPoint</vt:lpstr>
      <vt:lpstr>Presentación de PowerPoint</vt:lpstr>
      <vt:lpstr>Presentación de PowerPoint</vt:lpstr>
      <vt:lpstr>Presentación de PowerPoint</vt:lpstr>
      <vt:lpstr> Toca en la pantalla la cantidad de elementos según el número</vt:lpstr>
      <vt:lpstr>Toca en la pantalla la cantidad de pelotas, según el número.</vt:lpstr>
      <vt:lpstr>Toca la cantidad de elementos, según indica el número.</vt:lpstr>
      <vt:lpstr>Toca la cantidad de elementos, según indica el número.</vt:lpstr>
      <vt:lpstr>Lee y une en forma verbal los números, según su oreden.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NÚMEROS  1 AL 5</dc:title>
  <dc:creator>Usuario de Windows</dc:creator>
  <cp:lastModifiedBy>Usuario de Windows</cp:lastModifiedBy>
  <cp:revision>6</cp:revision>
  <dcterms:created xsi:type="dcterms:W3CDTF">2020-06-14T15:42:28Z</dcterms:created>
  <dcterms:modified xsi:type="dcterms:W3CDTF">2020-06-14T16:16:38Z</dcterms:modified>
</cp:coreProperties>
</file>