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0EC1-A58A-437C-8131-4CD028B704E7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62C0-FFCC-4144-97E0-82A153DFE9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454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0EC1-A58A-437C-8131-4CD028B704E7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62C0-FFCC-4144-97E0-82A153DFE9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724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0EC1-A58A-437C-8131-4CD028B704E7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62C0-FFCC-4144-97E0-82A153DFE9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995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0EC1-A58A-437C-8131-4CD028B704E7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62C0-FFCC-4144-97E0-82A153DFE9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599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0EC1-A58A-437C-8131-4CD028B704E7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62C0-FFCC-4144-97E0-82A153DFE9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965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0EC1-A58A-437C-8131-4CD028B704E7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62C0-FFCC-4144-97E0-82A153DFE9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676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0EC1-A58A-437C-8131-4CD028B704E7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62C0-FFCC-4144-97E0-82A153DFE9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709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0EC1-A58A-437C-8131-4CD028B704E7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62C0-FFCC-4144-97E0-82A153DFE9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082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0EC1-A58A-437C-8131-4CD028B704E7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62C0-FFCC-4144-97E0-82A153DFE9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640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0EC1-A58A-437C-8131-4CD028B704E7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62C0-FFCC-4144-97E0-82A153DFE9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786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0EC1-A58A-437C-8131-4CD028B704E7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62C0-FFCC-4144-97E0-82A153DFE9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126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D0EC1-A58A-437C-8131-4CD028B704E7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762C0-FFCC-4144-97E0-82A153DFE9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650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33"/>
            <a:ext cx="12192000" cy="6834208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844801"/>
            <a:ext cx="9144000" cy="1181100"/>
          </a:xfrm>
        </p:spPr>
        <p:txBody>
          <a:bodyPr>
            <a:normAutofit/>
          </a:bodyPr>
          <a:lstStyle/>
          <a:p>
            <a:r>
              <a:rPr lang="es-CL" sz="4400" dirty="0" smtClean="0">
                <a:solidFill>
                  <a:srgbClr val="0070C0"/>
                </a:solidFill>
                <a:latin typeface="Bauhaus 93" panose="04030905020B02020C02" pitchFamily="82" charset="0"/>
              </a:rPr>
              <a:t>MOTRICIDAD Y DIVERSIÓN</a:t>
            </a:r>
            <a:endParaRPr lang="es-CL" sz="4400" dirty="0">
              <a:solidFill>
                <a:srgbClr val="0070C0"/>
              </a:solidFill>
              <a:latin typeface="Bauhaus 93" panose="04030905020B02020C02" pitchFamily="8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195251" y="833093"/>
            <a:ext cx="5753100" cy="111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2">
                    <a:lumMod val="75000"/>
                  </a:schemeClr>
                </a:solidFill>
              </a:rPr>
              <a:t>Educadora de Párvulos: Verónica Rodríguez</a:t>
            </a:r>
          </a:p>
          <a:p>
            <a:pPr algn="ctr"/>
            <a:r>
              <a:rPr lang="es-CL" b="1" dirty="0" err="1" smtClean="0">
                <a:solidFill>
                  <a:schemeClr val="tx2">
                    <a:lumMod val="75000"/>
                  </a:schemeClr>
                </a:solidFill>
              </a:rPr>
              <a:t>Kinder</a:t>
            </a:r>
            <a:r>
              <a:rPr lang="es-CL" b="1" dirty="0" smtClean="0">
                <a:solidFill>
                  <a:schemeClr val="tx2">
                    <a:lumMod val="75000"/>
                  </a:schemeClr>
                </a:solidFill>
              </a:rPr>
              <a:t> y Pre </a:t>
            </a:r>
            <a:r>
              <a:rPr lang="es-CL" b="1" dirty="0" err="1" smtClean="0">
                <a:solidFill>
                  <a:schemeClr val="tx2">
                    <a:lumMod val="75000"/>
                  </a:schemeClr>
                </a:solidFill>
              </a:rPr>
              <a:t>Kinder</a:t>
            </a:r>
            <a:endParaRPr lang="es-C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CL" b="1" dirty="0" smtClean="0">
                <a:solidFill>
                  <a:schemeClr val="tx2">
                    <a:lumMod val="75000"/>
                  </a:schemeClr>
                </a:solidFill>
              </a:rPr>
              <a:t>Escuela Pedro Antonio Tejos</a:t>
            </a:r>
            <a:endParaRPr lang="es-C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804350" y="843261"/>
            <a:ext cx="2147251" cy="12953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2">
                    <a:lumMod val="75000"/>
                  </a:schemeClr>
                </a:solidFill>
              </a:rPr>
              <a:t>OAT 5</a:t>
            </a:r>
          </a:p>
          <a:p>
            <a:pPr algn="ctr"/>
            <a:r>
              <a:rPr lang="es-CL" b="1" dirty="0" smtClean="0">
                <a:solidFill>
                  <a:schemeClr val="tx2">
                    <a:lumMod val="75000"/>
                  </a:schemeClr>
                </a:solidFill>
              </a:rPr>
              <a:t>Corporalidad y movimiento</a:t>
            </a:r>
            <a:endParaRPr lang="es-CL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200" y="3416300"/>
            <a:ext cx="6210300" cy="2755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282" y="1295399"/>
            <a:ext cx="640135" cy="5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6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34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82625"/>
            <a:ext cx="10515600" cy="1325563"/>
          </a:xfr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s-CL" b="1" dirty="0">
                <a:solidFill>
                  <a:srgbClr val="00B050"/>
                </a:solidFill>
              </a:rPr>
              <a:t>Dice el </a:t>
            </a:r>
            <a:r>
              <a:rPr lang="es-CL" b="1" dirty="0" smtClean="0">
                <a:solidFill>
                  <a:srgbClr val="00B050"/>
                </a:solidFill>
              </a:rPr>
              <a:t>delfín </a:t>
            </a:r>
            <a:r>
              <a:rPr lang="es-CL" b="1" dirty="0">
                <a:solidFill>
                  <a:srgbClr val="00B050"/>
                </a:solidFill>
              </a:rPr>
              <a:t>Fernando que te desplaces saltando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1200" y="2226783"/>
            <a:ext cx="2441575" cy="371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34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728" y="708025"/>
            <a:ext cx="10515600" cy="1325563"/>
          </a:xfr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s-CL" b="1" dirty="0">
                <a:solidFill>
                  <a:srgbClr val="00B050"/>
                </a:solidFill>
              </a:rPr>
              <a:t>Dice el señor don </a:t>
            </a:r>
            <a:r>
              <a:rPr lang="es-CL" b="1" dirty="0" smtClean="0">
                <a:solidFill>
                  <a:srgbClr val="00B050"/>
                </a:solidFill>
              </a:rPr>
              <a:t>Gato </a:t>
            </a:r>
            <a:r>
              <a:rPr lang="es-CL" b="1" dirty="0">
                <a:solidFill>
                  <a:srgbClr val="00B050"/>
                </a:solidFill>
              </a:rPr>
              <a:t>que aplaudas con los zapatos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6900" y="2325285"/>
            <a:ext cx="2617787" cy="346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34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82625"/>
            <a:ext cx="10515600" cy="1325563"/>
          </a:xfr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s-CL" b="1" dirty="0">
                <a:solidFill>
                  <a:srgbClr val="00B050"/>
                </a:solidFill>
              </a:rPr>
              <a:t>Dice el oso Carmelo que te arrastres en el suelo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4501" y="2467099"/>
            <a:ext cx="3021012" cy="33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34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1325563"/>
          </a:xfr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s-CL" b="1" dirty="0">
                <a:solidFill>
                  <a:srgbClr val="00B050"/>
                </a:solidFill>
              </a:rPr>
              <a:t>Dice el cangrejo </a:t>
            </a:r>
            <a:r>
              <a:rPr lang="es-CL" b="1" dirty="0" smtClean="0">
                <a:solidFill>
                  <a:srgbClr val="00B050"/>
                </a:solidFill>
              </a:rPr>
              <a:t>Tomás </a:t>
            </a:r>
            <a:r>
              <a:rPr lang="es-CL" b="1" dirty="0">
                <a:solidFill>
                  <a:srgbClr val="00B050"/>
                </a:solidFill>
              </a:rPr>
              <a:t>que camines hacia atrás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3078" y="2562160"/>
            <a:ext cx="3880559" cy="30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5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34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08025"/>
            <a:ext cx="10515600" cy="1325563"/>
          </a:xfr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s-CL" b="1" dirty="0">
                <a:solidFill>
                  <a:srgbClr val="00B050"/>
                </a:solidFill>
              </a:rPr>
              <a:t>Dice la liebre </a:t>
            </a:r>
            <a:r>
              <a:rPr lang="es-CL" b="1" dirty="0" smtClean="0">
                <a:solidFill>
                  <a:srgbClr val="00B050"/>
                </a:solidFill>
              </a:rPr>
              <a:t>Teresa </a:t>
            </a:r>
            <a:r>
              <a:rPr lang="es-CL" b="1" dirty="0">
                <a:solidFill>
                  <a:srgbClr val="00B050"/>
                </a:solidFill>
              </a:rPr>
              <a:t>que te </a:t>
            </a:r>
            <a:r>
              <a:rPr lang="es-CL" b="1" dirty="0" smtClean="0">
                <a:solidFill>
                  <a:srgbClr val="00B050"/>
                </a:solidFill>
              </a:rPr>
              <a:t>tires </a:t>
            </a:r>
            <a:r>
              <a:rPr lang="es-CL" b="1" dirty="0">
                <a:solidFill>
                  <a:srgbClr val="00B050"/>
                </a:solidFill>
              </a:rPr>
              <a:t>las orejas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87620" y="2610339"/>
            <a:ext cx="3557780" cy="32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34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5325"/>
            <a:ext cx="10515600" cy="1325563"/>
          </a:xfr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s-CL" b="1" dirty="0">
                <a:solidFill>
                  <a:srgbClr val="00B050"/>
                </a:solidFill>
              </a:rPr>
              <a:t>Dice la gallina </a:t>
            </a:r>
            <a:r>
              <a:rPr lang="es-CL" b="1" dirty="0" err="1" smtClean="0">
                <a:solidFill>
                  <a:srgbClr val="00B050"/>
                </a:solidFill>
              </a:rPr>
              <a:t>Anacleta</a:t>
            </a:r>
            <a:r>
              <a:rPr lang="es-CL" b="1" dirty="0" smtClean="0">
                <a:solidFill>
                  <a:srgbClr val="00B050"/>
                </a:solidFill>
              </a:rPr>
              <a:t> </a:t>
            </a:r>
            <a:r>
              <a:rPr lang="es-CL" b="1" dirty="0">
                <a:solidFill>
                  <a:srgbClr val="00B050"/>
                </a:solidFill>
              </a:rPr>
              <a:t>que andes en bicicleta.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83100" y="2591593"/>
            <a:ext cx="2655887" cy="32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6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34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600" y="647700"/>
            <a:ext cx="10655300" cy="5499100"/>
          </a:xfrm>
          <a:solidFill>
            <a:srgbClr val="FFCCFF"/>
          </a:solidFill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s-CL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Sigue las instrucciones que te dan los animalitos para que puedas realizar los ejercicios.</a:t>
            </a:r>
            <a:br>
              <a:rPr lang="es-CL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</a:br>
            <a:r>
              <a:rPr lang="es-CL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Puedes escuchar música para ejercitar.</a:t>
            </a:r>
            <a:br>
              <a:rPr lang="es-CL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</a:br>
            <a:r>
              <a:rPr lang="es-CL" b="1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Vamos !!!  A Divertirse !!!.</a:t>
            </a:r>
            <a:br>
              <a:rPr lang="es-CL" b="1" dirty="0" smtClean="0">
                <a:solidFill>
                  <a:srgbClr val="FFC000"/>
                </a:solidFill>
                <a:latin typeface="Bauhaus 93" panose="04030905020B02020C02" pitchFamily="82" charset="0"/>
              </a:rPr>
            </a:br>
            <a:r>
              <a:rPr lang="es-CL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Recuerda pinchar para que aparezcan los animales.</a:t>
            </a:r>
            <a:endParaRPr lang="es-CL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34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solidFill>
                  <a:srgbClr val="0070C0"/>
                </a:solidFill>
              </a:rPr>
              <a:t>Responde éstas preguntas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b="1" dirty="0" smtClean="0"/>
              <a:t>Comenta que tipos de movimientos o posturas  prefieres realizar, ¿porqué?</a:t>
            </a:r>
          </a:p>
          <a:p>
            <a:pPr marL="0" indent="0">
              <a:buNone/>
            </a:pPr>
            <a:r>
              <a:rPr lang="es-CL" b="1" dirty="0" smtClean="0"/>
              <a:t>Explica de que manera, éstos movimientos, posturas o desplazamientos  pueden beneficiar tu cuerpo.</a:t>
            </a:r>
          </a:p>
          <a:p>
            <a:pPr marL="0" indent="0">
              <a:buNone/>
            </a:pPr>
            <a:r>
              <a:rPr lang="es-CL" b="1" dirty="0" smtClean="0"/>
              <a:t>¿En que situaciones corres?.</a:t>
            </a:r>
          </a:p>
          <a:p>
            <a:pPr marL="0" indent="0">
              <a:buNone/>
            </a:pPr>
            <a:r>
              <a:rPr lang="es-CL" b="1" dirty="0" smtClean="0"/>
              <a:t>¿Cuándo ejercitas tus brazos?.</a:t>
            </a:r>
          </a:p>
          <a:p>
            <a:pPr marL="0" indent="0">
              <a:buNone/>
            </a:pPr>
            <a:r>
              <a:rPr lang="es-CL" b="1" dirty="0" smtClean="0"/>
              <a:t>¿Cómo te sientes cuando te ejercitas?.</a:t>
            </a:r>
          </a:p>
          <a:p>
            <a:pPr marL="0" indent="0">
              <a:buNone/>
            </a:pPr>
            <a:r>
              <a:rPr lang="es-CL" b="1" dirty="0" smtClean="0"/>
              <a:t>¿Qué pasaría si nunca te ejercitas?.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5640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34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00100"/>
            <a:ext cx="10515600" cy="1143000"/>
          </a:xfr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s-CL" sz="4000" b="1" dirty="0" smtClean="0">
                <a:solidFill>
                  <a:srgbClr val="00B050"/>
                </a:solidFill>
              </a:rPr>
              <a:t>Dice la Tortuga Topacio, que camines muy despacio</a:t>
            </a:r>
            <a:endParaRPr lang="es-CL" sz="4000" b="1" dirty="0">
              <a:solidFill>
                <a:srgbClr val="00B050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6200" y="2608048"/>
            <a:ext cx="3678237" cy="30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34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728" y="771525"/>
            <a:ext cx="10515600" cy="1325563"/>
          </a:xfr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s-CL" sz="4000" b="1" dirty="0" smtClean="0">
                <a:solidFill>
                  <a:srgbClr val="00B050"/>
                </a:solidFill>
              </a:rPr>
              <a:t>Dice el Ratón elegante que te estires como Gigante</a:t>
            </a:r>
            <a:endParaRPr lang="es-CL" sz="4000" b="1" dirty="0">
              <a:solidFill>
                <a:srgbClr val="00B050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6300" y="2868614"/>
            <a:ext cx="2679699" cy="316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34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5325"/>
            <a:ext cx="10515600" cy="1325563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s-CL" b="1" dirty="0" smtClean="0">
                <a:solidFill>
                  <a:srgbClr val="00B050"/>
                </a:solidFill>
              </a:rPr>
              <a:t>Dice el Elefante que corras hacia adelante</a:t>
            </a:r>
            <a:endParaRPr lang="es-CL" b="1" dirty="0">
              <a:solidFill>
                <a:srgbClr val="00B050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35400" y="2283017"/>
            <a:ext cx="3936999" cy="36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34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300" y="695325"/>
            <a:ext cx="10515600" cy="1325563"/>
          </a:xfr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s-CL" b="1" dirty="0">
                <a:solidFill>
                  <a:srgbClr val="00B050"/>
                </a:solidFill>
              </a:rPr>
              <a:t>Dice el pato Rosendo que camines aplaudiendo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6100" y="2522471"/>
            <a:ext cx="2806700" cy="34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34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5325"/>
            <a:ext cx="10515600" cy="1325563"/>
          </a:xfr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s-CL" b="1" dirty="0">
                <a:solidFill>
                  <a:srgbClr val="00B050"/>
                </a:solidFill>
              </a:rPr>
              <a:t>Dice el sapo Roberto que bailes con todo el cuerpo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65600" y="2865971"/>
            <a:ext cx="2951163" cy="29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34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1325563"/>
          </a:xfr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s-CL" b="1" dirty="0">
                <a:solidFill>
                  <a:srgbClr val="00B050"/>
                </a:solidFill>
              </a:rPr>
              <a:t>Dice la serpiente Julieta que ruedes como una croqueta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79900" y="2554552"/>
            <a:ext cx="3048000" cy="33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3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203</Words>
  <Application>Microsoft Office PowerPoint</Application>
  <PresentationFormat>Panorámica</PresentationFormat>
  <Paragraphs>27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Bauhaus 93</vt:lpstr>
      <vt:lpstr>Calibri</vt:lpstr>
      <vt:lpstr>Calibri Light</vt:lpstr>
      <vt:lpstr>Tema de Office</vt:lpstr>
      <vt:lpstr>Presentación de PowerPoint</vt:lpstr>
      <vt:lpstr>Sigue las instrucciones que te dan los animalitos para que puedas realizar los ejercicios. Puedes escuchar música para ejercitar. Vamos !!!  A Divertirse !!!. Recuerda pinchar para que aparezcan los animales.</vt:lpstr>
      <vt:lpstr>Responde éstas preguntas.</vt:lpstr>
      <vt:lpstr>Dice la Tortuga Topacio, que camines muy despacio</vt:lpstr>
      <vt:lpstr>Dice el Ratón elegante que te estires como Gigante</vt:lpstr>
      <vt:lpstr>Dice el Elefante que corras hacia adelante</vt:lpstr>
      <vt:lpstr>Dice el pato Rosendo que camines aplaudiendo</vt:lpstr>
      <vt:lpstr>Dice el sapo Roberto que bailes con todo el cuerpo</vt:lpstr>
      <vt:lpstr>Dice la serpiente Julieta que ruedes como una croqueta</vt:lpstr>
      <vt:lpstr>Dice el delfín Fernando que te desplaces saltando</vt:lpstr>
      <vt:lpstr>Dice el señor don Gato que aplaudas con los zapatos</vt:lpstr>
      <vt:lpstr>Dice el oso Carmelo que te arrastres en el suelo</vt:lpstr>
      <vt:lpstr>Dice el cangrejo Tomás que camines hacia atrás</vt:lpstr>
      <vt:lpstr>Dice la liebre Teresa que te tires las orejas</vt:lpstr>
      <vt:lpstr>Dice la gallina Anacleta que andes en bicicleta.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17</cp:revision>
  <dcterms:created xsi:type="dcterms:W3CDTF">2020-05-23T15:47:05Z</dcterms:created>
  <dcterms:modified xsi:type="dcterms:W3CDTF">2020-05-31T15:43:36Z</dcterms:modified>
</cp:coreProperties>
</file>