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63" r:id="rId5"/>
    <p:sldId id="264" r:id="rId6"/>
    <p:sldId id="265" r:id="rId7"/>
    <p:sldId id="266" r:id="rId8"/>
    <p:sldId id="269" r:id="rId9"/>
    <p:sldId id="270" r:id="rId10"/>
    <p:sldId id="260" r:id="rId11"/>
    <p:sldId id="271" r:id="rId12"/>
    <p:sldId id="272" r:id="rId13"/>
    <p:sldId id="273" r:id="rId14"/>
    <p:sldId id="262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72" d="100"/>
          <a:sy n="72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DBF1-2B25-4F2D-A5C1-C8640C8C7617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128-3FB8-4FA1-B6DB-E935B86986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DBF1-2B25-4F2D-A5C1-C8640C8C7617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128-3FB8-4FA1-B6DB-E935B86986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DBF1-2B25-4F2D-A5C1-C8640C8C7617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128-3FB8-4FA1-B6DB-E935B86986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DBF1-2B25-4F2D-A5C1-C8640C8C7617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128-3FB8-4FA1-B6DB-E935B86986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DBF1-2B25-4F2D-A5C1-C8640C8C7617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128-3FB8-4FA1-B6DB-E935B86986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DBF1-2B25-4F2D-A5C1-C8640C8C7617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128-3FB8-4FA1-B6DB-E935B86986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DBF1-2B25-4F2D-A5C1-C8640C8C7617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128-3FB8-4FA1-B6DB-E935B86986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DBF1-2B25-4F2D-A5C1-C8640C8C7617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128-3FB8-4FA1-B6DB-E935B86986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DBF1-2B25-4F2D-A5C1-C8640C8C7617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128-3FB8-4FA1-B6DB-E935B86986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DBF1-2B25-4F2D-A5C1-C8640C8C7617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128-3FB8-4FA1-B6DB-E935B86986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DBF1-2B25-4F2D-A5C1-C8640C8C7617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C128-3FB8-4FA1-B6DB-E935B86986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4BDBF1-2B25-4F2D-A5C1-C8640C8C7617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935C128-3FB8-4FA1-B6DB-E935B86986D5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8279385" cy="35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3095" y="1916832"/>
            <a:ext cx="684076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  <a:cs typeface="Arial" pitchFamily="34" charset="0"/>
              </a:rPr>
              <a:t>alimentación</a:t>
            </a:r>
            <a:r>
              <a:rPr lang="es-ES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  <a:cs typeface="Arial" pitchFamily="34" charset="0"/>
              </a:rPr>
              <a:t> </a:t>
            </a:r>
            <a:r>
              <a:rPr lang="es-ES" sz="36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  <a:cs typeface="Arial" pitchFamily="34" charset="0"/>
              </a:rPr>
              <a:t>Saludable </a:t>
            </a:r>
            <a:r>
              <a:rPr lang="es-ES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  <a:cs typeface="Arial" pitchFamily="34" charset="0"/>
              </a:rPr>
              <a:t>y chatarra</a:t>
            </a:r>
            <a:endParaRPr lang="es-ES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oper Black" pitchFamily="18" charset="0"/>
              <a:cs typeface="Arial" pitchFamily="34" charset="0"/>
            </a:endParaRPr>
          </a:p>
          <a:p>
            <a:pPr algn="ctr"/>
            <a:endParaRPr lang="es-ES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ooper Black" pitchFamily="18" charset="0"/>
              <a:cs typeface="Arial" pitchFamily="34" charset="0"/>
            </a:endParaRPr>
          </a:p>
          <a:p>
            <a:pPr algn="ctr"/>
            <a:endParaRPr lang="es-ES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ooper Black" pitchFamily="18" charset="0"/>
              <a:cs typeface="Arial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3419872" y="404664"/>
            <a:ext cx="4968552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Educadora de Párvulos: Verónica Rodríguez</a:t>
            </a:r>
          </a:p>
          <a:p>
            <a:pPr algn="ctr"/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r>
              <a:rPr lang="es-CL" b="1" dirty="0" smtClean="0">
                <a:solidFill>
                  <a:schemeClr val="tx1"/>
                </a:solidFill>
              </a:rPr>
              <a:t> y Pre </a:t>
            </a:r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endParaRPr lang="es-CL" b="1" dirty="0" smtClean="0">
              <a:solidFill>
                <a:schemeClr val="tx1"/>
              </a:solidFill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Escuela Pedro Antonio Tejos.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726583"/>
            <a:ext cx="648072" cy="673486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1259632" y="404664"/>
            <a:ext cx="1872208" cy="1296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1"/>
                </a:solidFill>
              </a:rPr>
              <a:t>OAT 9</a:t>
            </a:r>
          </a:p>
          <a:p>
            <a:pPr algn="ctr"/>
            <a:r>
              <a:rPr lang="es-CL" sz="1600" b="1" dirty="0" smtClean="0">
                <a:solidFill>
                  <a:schemeClr val="tx1"/>
                </a:solidFill>
              </a:rPr>
              <a:t>Identidad y Autonomía</a:t>
            </a:r>
            <a:endParaRPr lang="es-CL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" y="0"/>
            <a:ext cx="91130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90444" y="2967335"/>
            <a:ext cx="6337940" cy="92333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Comida Chatarra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311242" y="4581128"/>
            <a:ext cx="3096344" cy="14401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 rica, nos gustaría comerla siempre, pero hace mal para nuestro organismo.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Evítala.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448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Resultado de imagen para dibujo de niÃ±o pensan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0" t="14920" r="20604" b="3558"/>
          <a:stretch/>
        </p:blipFill>
        <p:spPr bwMode="auto">
          <a:xfrm>
            <a:off x="6300192" y="2693253"/>
            <a:ext cx="184799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326639" y="627391"/>
            <a:ext cx="61389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es la comida chatarra ?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1043608" y="1212166"/>
            <a:ext cx="4968552" cy="3220754"/>
          </a:xfrm>
          <a:prstGeom prst="wedgeEllipseCallout">
            <a:avLst>
              <a:gd name="adj1" fmla="val 56780"/>
              <a:gd name="adj2" fmla="val 29989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El término “</a:t>
            </a:r>
            <a:r>
              <a:rPr lang="es-MX" sz="1600" b="1" dirty="0"/>
              <a:t>comida chatarra</a:t>
            </a:r>
            <a:r>
              <a:rPr lang="es-MX" sz="1600" dirty="0"/>
              <a:t>” se usa para describir los alimentos con </a:t>
            </a:r>
            <a:r>
              <a:rPr lang="es-MX" sz="1600" b="1" dirty="0"/>
              <a:t>poca cantidad de los nutrientes que el cuerpo necesita</a:t>
            </a:r>
            <a:r>
              <a:rPr lang="es-MX" sz="1600" dirty="0"/>
              <a:t> y </a:t>
            </a:r>
            <a:r>
              <a:rPr lang="es-MX" sz="1600" b="1" dirty="0"/>
              <a:t>con un alto contenido de grasa</a:t>
            </a:r>
            <a:r>
              <a:rPr lang="es-MX" sz="1600" dirty="0"/>
              <a:t>, </a:t>
            </a:r>
            <a:r>
              <a:rPr lang="es-MX" sz="1600" b="1" dirty="0"/>
              <a:t>azúcar y sal</a:t>
            </a:r>
            <a:r>
              <a:rPr lang="es-MX" sz="1600" dirty="0"/>
              <a:t>, elementos que el cuerpo puede </a:t>
            </a:r>
            <a:r>
              <a:rPr lang="es-MX" sz="1600" dirty="0" smtClean="0"/>
              <a:t> obtener</a:t>
            </a:r>
            <a:r>
              <a:rPr lang="es-MX" sz="1600" dirty="0"/>
              <a:t> en exceso con mucha </a:t>
            </a:r>
            <a:r>
              <a:rPr lang="es-MX" sz="1600" dirty="0" smtClean="0"/>
              <a:t>facilidad, provocando que nuestras arterias se tapen.</a:t>
            </a:r>
            <a:endParaRPr lang="es-CL" sz="1600" dirty="0"/>
          </a:p>
        </p:txBody>
      </p:sp>
      <p:pic>
        <p:nvPicPr>
          <p:cNvPr id="10248" name="Picture 8" descr="Resultado de imagen para dibujo de papas frit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9" t="14852" r="24165" b="11227"/>
          <a:stretch/>
        </p:blipFill>
        <p:spPr bwMode="auto">
          <a:xfrm>
            <a:off x="981934" y="4221088"/>
            <a:ext cx="941821" cy="14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esultado de imagen para dibujo de hamburgues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56" y="4657397"/>
            <a:ext cx="1474093" cy="12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7"/>
          <a:stretch/>
        </p:blipFill>
        <p:spPr bwMode="auto">
          <a:xfrm>
            <a:off x="4270801" y="4649075"/>
            <a:ext cx="832216" cy="14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Resultado de imagen para dibujo de helad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r="27377"/>
          <a:stretch/>
        </p:blipFill>
        <p:spPr bwMode="auto">
          <a:xfrm>
            <a:off x="5292080" y="4657397"/>
            <a:ext cx="1051047" cy="12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8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448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59632" y="1556792"/>
            <a:ext cx="33768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CL" sz="2800" dirty="0"/>
              <a:t> Enfermedades </a:t>
            </a:r>
            <a:r>
              <a:rPr lang="es-CL" sz="2800" dirty="0" smtClean="0"/>
              <a:t>cardiacas. </a:t>
            </a:r>
            <a:endParaRPr lang="es-CL" sz="2800" dirty="0"/>
          </a:p>
          <a:p>
            <a:pPr marL="285750" indent="-285750">
              <a:buFont typeface="Wingdings" pitchFamily="2" charset="2"/>
              <a:buChar char="q"/>
            </a:pPr>
            <a:r>
              <a:rPr lang="es-CL" sz="2800" dirty="0" smtClean="0"/>
              <a:t>Diabetes. </a:t>
            </a:r>
            <a:endParaRPr lang="es-CL" sz="2800" dirty="0"/>
          </a:p>
          <a:p>
            <a:pPr marL="285750" indent="-285750">
              <a:buFont typeface="Wingdings" pitchFamily="2" charset="2"/>
              <a:buChar char="q"/>
            </a:pPr>
            <a:r>
              <a:rPr lang="es-CL" sz="2800" dirty="0" smtClean="0"/>
              <a:t>Cáncer. </a:t>
            </a:r>
            <a:endParaRPr lang="es-CL" sz="2800" dirty="0"/>
          </a:p>
          <a:p>
            <a:pPr marL="285750" indent="-285750">
              <a:buFont typeface="Wingdings" pitchFamily="2" charset="2"/>
              <a:buChar char="q"/>
            </a:pPr>
            <a:r>
              <a:rPr lang="es-CL" sz="2800" dirty="0"/>
              <a:t>Colesterol y sobrepeso.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CL" sz="2800" dirty="0"/>
              <a:t>Obesidad.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CL" sz="2800" dirty="0"/>
              <a:t>Falta de energía.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CL" sz="2800" dirty="0"/>
              <a:t>Baja autoestima </a:t>
            </a:r>
          </a:p>
          <a:p>
            <a:pPr marL="285750" indent="-285750">
              <a:buFont typeface="Wingdings" pitchFamily="2" charset="2"/>
              <a:buChar char="q"/>
            </a:pP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1259632" y="1095127"/>
            <a:ext cx="6753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Consecuencia de exceso de comida chatarra</a:t>
            </a:r>
          </a:p>
        </p:txBody>
      </p:sp>
      <p:pic>
        <p:nvPicPr>
          <p:cNvPr id="9222" name="Picture 6" descr="Resultado de imagen para comida chat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65" y="1841436"/>
            <a:ext cx="2811355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sultado de imagen para coleste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65" y="3680450"/>
            <a:ext cx="2952328" cy="1759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8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persona falta de energia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" y="4913784"/>
            <a:ext cx="3420807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88" y="4673233"/>
            <a:ext cx="3340731" cy="2202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26219"/>
            <a:ext cx="3519663" cy="1989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consecuencia de la comida chatar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" y="1556792"/>
            <a:ext cx="3272051" cy="325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esultado de imagen para consecuencia de la comida chatar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318"/>
            <a:ext cx="5868144" cy="2583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esultado de imagen para consecuencia de la comida chatar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1" y="42318"/>
            <a:ext cx="3230309" cy="1514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Resultado de imagen para comida chatar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16" y="2626221"/>
            <a:ext cx="2257384" cy="4231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50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0810"/>
            <a:ext cx="4104456" cy="4317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82" y="2286443"/>
            <a:ext cx="4176464" cy="4351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6955" y="916581"/>
            <a:ext cx="4032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Comida Saludable</a:t>
            </a:r>
            <a:endParaRPr lang="es-E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Tú decides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807590" y="1068980"/>
            <a:ext cx="4032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Comida chatarra </a:t>
            </a:r>
            <a:endParaRPr lang="es-E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3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Resultado de imagen para borde de fru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46" y="16202"/>
            <a:ext cx="9144000" cy="6841798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9552" y="1728941"/>
            <a:ext cx="764414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latin typeface="Script MT Bold" pitchFamily="66" charset="0"/>
              </a:rPr>
              <a:t>Llevar un estilo de vida saludable,</a:t>
            </a:r>
          </a:p>
          <a:p>
            <a:pPr algn="ctr"/>
            <a:r>
              <a:rPr lang="es-ES" sz="3600" b="1" dirty="0" smtClean="0">
                <a:ln w="11430"/>
                <a:latin typeface="Script MT Bold" pitchFamily="66" charset="0"/>
              </a:rPr>
              <a:t> significa alimentarse bien, hacer deporte,</a:t>
            </a:r>
          </a:p>
          <a:p>
            <a:pPr algn="ctr"/>
            <a:r>
              <a:rPr lang="es-ES" sz="3600" b="1" dirty="0" smtClean="0">
                <a:ln w="11430"/>
                <a:latin typeface="Script MT Bold" pitchFamily="66" charset="0"/>
              </a:rPr>
              <a:t> dormir lo necesario, </a:t>
            </a:r>
          </a:p>
          <a:p>
            <a:pPr algn="ctr"/>
            <a:r>
              <a:rPr lang="es-ES" sz="3600" b="1" dirty="0" smtClean="0">
                <a:ln w="11430"/>
                <a:latin typeface="Script MT Bold" pitchFamily="66" charset="0"/>
              </a:rPr>
              <a:t>levantarse temprano, bañarse,</a:t>
            </a:r>
          </a:p>
          <a:p>
            <a:pPr algn="ctr"/>
            <a:r>
              <a:rPr lang="es-ES" sz="3600" b="1" dirty="0" smtClean="0">
                <a:ln w="11430"/>
                <a:latin typeface="Script MT Bold" pitchFamily="66" charset="0"/>
              </a:rPr>
              <a:t> cuidar nuestra salud mental.</a:t>
            </a:r>
          </a:p>
          <a:p>
            <a:pPr algn="ctr"/>
            <a:r>
              <a:rPr lang="es-ES" sz="3600" b="1" dirty="0" smtClean="0">
                <a:ln w="11430"/>
                <a:latin typeface="Script MT Bold" pitchFamily="66" charset="0"/>
              </a:rPr>
              <a:t>El cuerpo, es un templo que debes cuidar.</a:t>
            </a:r>
            <a:endParaRPr lang="es-ES" sz="3600" b="1" cap="none" spc="0" dirty="0">
              <a:ln w="11430"/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3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Resultado de imagen para dibujo niÃ±o comiendo s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41" y="3068960"/>
            <a:ext cx="2764360" cy="28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1835696" y="764704"/>
            <a:ext cx="6192688" cy="1800200"/>
          </a:xfrm>
          <a:prstGeom prst="wedgeEllipseCallout">
            <a:avLst>
              <a:gd name="adj1" fmla="val 19399"/>
              <a:gd name="adj2" fmla="val 84417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itchFamily="18" charset="0"/>
              </a:rPr>
              <a:t>Yo elijo comer </a:t>
            </a:r>
            <a:r>
              <a:rPr lang="es-CL" sz="3200" dirty="0" smtClean="0">
                <a:latin typeface="Cooper Black" pitchFamily="18" charset="0"/>
              </a:rPr>
              <a:t>sano, y tú?.</a:t>
            </a:r>
            <a:endParaRPr lang="es-CL" sz="3200" dirty="0">
              <a:latin typeface="Cooper Black" pitchFamily="18" charset="0"/>
            </a:endParaRPr>
          </a:p>
        </p:txBody>
      </p:sp>
      <p:sp>
        <p:nvSpPr>
          <p:cNvPr id="3" name="AutoShape 5" descr="Resultado de imagen para dibujo de verdu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1" name="Picture 7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2" y="2528900"/>
            <a:ext cx="24002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esultado de imagen para vida saludab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82972"/>
            <a:ext cx="2426449" cy="1733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8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0"/>
          <a:stretch/>
        </p:blipFill>
        <p:spPr bwMode="auto">
          <a:xfrm>
            <a:off x="1619672" y="1772816"/>
            <a:ext cx="5592541" cy="42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75311" y="1064930"/>
            <a:ext cx="6481261" cy="707886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Hábitos de vida saludable</a:t>
            </a:r>
          </a:p>
        </p:txBody>
      </p:sp>
    </p:spTree>
    <p:extLst>
      <p:ext uri="{BB962C8B-B14F-4D97-AF65-F5344CB8AC3E}">
        <p14:creationId xmlns:p14="http://schemas.microsoft.com/office/powerpoint/2010/main" val="353772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53149" y="1052736"/>
            <a:ext cx="6495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Cooper Black" pitchFamily="18" charset="0"/>
              </a:rPr>
              <a:t>Comida Saludable</a:t>
            </a:r>
          </a:p>
        </p:txBody>
      </p:sp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50383"/>
            <a:ext cx="3456384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52" y="2050383"/>
            <a:ext cx="3312368" cy="3282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8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80478" y="764704"/>
            <a:ext cx="6495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Cooper Black" pitchFamily="18" charset="0"/>
              </a:rPr>
              <a:t>Comida Saludable</a:t>
            </a:r>
          </a:p>
        </p:txBody>
      </p:sp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4000"/>
            <a:ext cx="4962836" cy="4667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niÃ±o cocinando sano dibuj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r="13283"/>
          <a:stretch/>
        </p:blipFill>
        <p:spPr bwMode="auto">
          <a:xfrm>
            <a:off x="6084168" y="1764234"/>
            <a:ext cx="1906882" cy="366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9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01" y="1855603"/>
            <a:ext cx="3551345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52277" y="1026314"/>
            <a:ext cx="4152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Cooper Black" pitchFamily="18" charset="0"/>
              </a:rPr>
              <a:t>C</a:t>
            </a:r>
            <a:r>
              <a:rPr lang="es-ES" sz="3200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Cooper Black" pitchFamily="18" charset="0"/>
              </a:rPr>
              <a:t>omida Saludable:</a:t>
            </a:r>
          </a:p>
        </p:txBody>
      </p:sp>
      <p:pic>
        <p:nvPicPr>
          <p:cNvPr id="4098" name="Picture 2" descr="Resultado de imagen para comida salud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69" y="1855603"/>
            <a:ext cx="3267010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comida salud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70" y="4149079"/>
            <a:ext cx="3178197" cy="1944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8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Resultado de imagen para dibujo de niÃ±o cocinand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 t="-1563" r="22137" b="1563"/>
          <a:stretch/>
        </p:blipFill>
        <p:spPr bwMode="auto">
          <a:xfrm>
            <a:off x="995987" y="1124744"/>
            <a:ext cx="242388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Nube"/>
          <p:cNvSpPr/>
          <p:nvPr/>
        </p:nvSpPr>
        <p:spPr>
          <a:xfrm>
            <a:off x="3419872" y="836712"/>
            <a:ext cx="4104456" cy="36004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El consumo de </a:t>
            </a:r>
            <a:r>
              <a:rPr lang="es-MX" b="1" dirty="0"/>
              <a:t>productos saludables</a:t>
            </a:r>
            <a:r>
              <a:rPr lang="es-MX" dirty="0"/>
              <a:t> </a:t>
            </a:r>
            <a:r>
              <a:rPr lang="es-MX" dirty="0" smtClean="0"/>
              <a:t>y practicar</a:t>
            </a:r>
            <a:r>
              <a:rPr lang="es-MX" dirty="0"/>
              <a:t> </a:t>
            </a:r>
            <a:r>
              <a:rPr lang="es-MX" b="1" dirty="0"/>
              <a:t>buenos hábitos </a:t>
            </a:r>
            <a:r>
              <a:rPr lang="es-MX" dirty="0"/>
              <a:t>puede ayudar a conservar la salud y a prevenir </a:t>
            </a:r>
            <a:r>
              <a:rPr lang="es-MX" dirty="0" smtClean="0"/>
              <a:t>enfermedades.</a:t>
            </a:r>
            <a:endParaRPr lang="es-CL" dirty="0"/>
          </a:p>
        </p:txBody>
      </p:sp>
      <p:pic>
        <p:nvPicPr>
          <p:cNvPr id="3076" name="Picture 4" descr="Resultado de imagen para dibujo de broco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95" y="4225279"/>
            <a:ext cx="1741226" cy="13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dibujo de manzan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t="5251" r="21371"/>
          <a:stretch/>
        </p:blipFill>
        <p:spPr bwMode="auto">
          <a:xfrm>
            <a:off x="2686003" y="4437112"/>
            <a:ext cx="1308207" cy="168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121703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15552" r="7920" b="14613"/>
          <a:stretch/>
        </p:blipFill>
        <p:spPr bwMode="auto">
          <a:xfrm>
            <a:off x="4355976" y="4539689"/>
            <a:ext cx="2487160" cy="16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4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17909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37" y="3645024"/>
            <a:ext cx="284604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31458" y="908720"/>
            <a:ext cx="57390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La comida saludable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478802" cy="279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355976" y="1678161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/>
              <a:t>Nos mantiene </a:t>
            </a:r>
            <a:r>
              <a:rPr lang="es-CL" sz="2800" b="1" dirty="0" smtClean="0"/>
              <a:t>sanos </a:t>
            </a:r>
            <a:r>
              <a:rPr lang="es-CL" sz="2800" b="1" dirty="0"/>
              <a:t>y </a:t>
            </a:r>
            <a:r>
              <a:rPr lang="es-CL" sz="2800" b="1" dirty="0" smtClean="0"/>
              <a:t>fuertes.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19081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1102</TotalTime>
  <Words>162</Words>
  <Application>Microsoft Office PowerPoint</Application>
  <PresentationFormat>Presentación en pantalla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Cooper Black</vt:lpstr>
      <vt:lpstr>Script MT Bold</vt:lpstr>
      <vt:lpstr>Wingdings</vt:lpstr>
      <vt:lpstr>Claridad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24</cp:revision>
  <dcterms:created xsi:type="dcterms:W3CDTF">2019-02-10T18:42:23Z</dcterms:created>
  <dcterms:modified xsi:type="dcterms:W3CDTF">2020-06-13T14:26:46Z</dcterms:modified>
</cp:coreProperties>
</file>