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5E8E-4E88-4EB7-95F4-1084D8558DF1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666E-4562-4734-B240-1C76A66EAA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29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5E8E-4E88-4EB7-95F4-1084D8558DF1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666E-4562-4734-B240-1C76A66EAA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1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5E8E-4E88-4EB7-95F4-1084D8558DF1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666E-4562-4734-B240-1C76A66EAA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77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5E8E-4E88-4EB7-95F4-1084D8558DF1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666E-4562-4734-B240-1C76A66EAA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23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5E8E-4E88-4EB7-95F4-1084D8558DF1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666E-4562-4734-B240-1C76A66EAA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787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5E8E-4E88-4EB7-95F4-1084D8558DF1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666E-4562-4734-B240-1C76A66EAA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624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5E8E-4E88-4EB7-95F4-1084D8558DF1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666E-4562-4734-B240-1C76A66EAA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505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5E8E-4E88-4EB7-95F4-1084D8558DF1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666E-4562-4734-B240-1C76A66EAA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164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5E8E-4E88-4EB7-95F4-1084D8558DF1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666E-4562-4734-B240-1C76A66EAA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048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5E8E-4E88-4EB7-95F4-1084D8558DF1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666E-4562-4734-B240-1C76A66EAA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896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5E8E-4E88-4EB7-95F4-1084D8558DF1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666E-4562-4734-B240-1C76A66EAA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002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65E8E-4E88-4EB7-95F4-1084D8558DF1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9666E-4562-4734-B240-1C76A66EAAB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847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0"/>
            <a:ext cx="9126876" cy="688014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124" y="404664"/>
            <a:ext cx="9126876" cy="153888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 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s-E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itchFamily="18" charset="0"/>
              </a:rPr>
              <a:t>Categorías </a:t>
            </a:r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itchFamily="18" charset="0"/>
              </a:rPr>
              <a:t>semánticas 2</a:t>
            </a:r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Elephant" pitchFamily="18" charset="0"/>
              </a:rPr>
              <a:t> 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Elephant" pitchFamily="18" charset="0"/>
            </a:endParaRPr>
          </a:p>
        </p:txBody>
      </p:sp>
      <p:pic>
        <p:nvPicPr>
          <p:cNvPr id="1029" name="Picture 5" descr="Resultado de imagen para signo de pregun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13465"/>
            <a:ext cx="777397" cy="11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ovalada"/>
          <p:cNvSpPr/>
          <p:nvPr/>
        </p:nvSpPr>
        <p:spPr>
          <a:xfrm>
            <a:off x="1187624" y="2276872"/>
            <a:ext cx="3816424" cy="1440160"/>
          </a:xfrm>
          <a:prstGeom prst="wedgeEllipseCallout">
            <a:avLst>
              <a:gd name="adj1" fmla="val -29183"/>
              <a:gd name="adj2" fmla="val 81740"/>
            </a:avLst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Gato, perro, cerdo, jirafa, mono </a:t>
            </a:r>
          </a:p>
          <a:p>
            <a:pPr algn="ctr"/>
            <a:r>
              <a:rPr lang="es-CL" b="1" dirty="0"/>
              <a:t>¿ Qué son?</a:t>
            </a:r>
          </a:p>
        </p:txBody>
      </p:sp>
      <p:sp>
        <p:nvSpPr>
          <p:cNvPr id="6" name="5 Llamada de nube"/>
          <p:cNvSpPr/>
          <p:nvPr/>
        </p:nvSpPr>
        <p:spPr>
          <a:xfrm>
            <a:off x="5580112" y="1988840"/>
            <a:ext cx="2232248" cy="1451234"/>
          </a:xfrm>
          <a:prstGeom prst="cloudCallout">
            <a:avLst>
              <a:gd name="adj1" fmla="val 33164"/>
              <a:gd name="adj2" fmla="val 90186"/>
            </a:avLst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/>
              <a:t>¿Animales?</a:t>
            </a:r>
          </a:p>
        </p:txBody>
      </p:sp>
      <p:pic>
        <p:nvPicPr>
          <p:cNvPr id="11" name="Picture 5" descr="Resultado de imagen para signo de pregun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71" y="4567539"/>
            <a:ext cx="777397" cy="11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Resultado de imagen para signo de pregun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95" y="1841605"/>
            <a:ext cx="644929" cy="95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Resultado de imagen para signo de pregun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99835"/>
            <a:ext cx="777397" cy="115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4413293" y="0"/>
            <a:ext cx="4730707" cy="90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Educadora de Párvulos: Verónica Rodríguez</a:t>
            </a:r>
          </a:p>
          <a:p>
            <a:pPr algn="ctr"/>
            <a:r>
              <a:rPr lang="es-CL" b="1" dirty="0" err="1" smtClean="0"/>
              <a:t>Kinder</a:t>
            </a:r>
            <a:r>
              <a:rPr lang="es-CL" b="1" dirty="0" smtClean="0"/>
              <a:t> y Pre </a:t>
            </a:r>
            <a:r>
              <a:rPr lang="es-CL" b="1" dirty="0" err="1" smtClean="0"/>
              <a:t>kinder</a:t>
            </a:r>
            <a:endParaRPr lang="es-CL" b="1" dirty="0" smtClean="0"/>
          </a:p>
          <a:p>
            <a:pPr algn="ctr"/>
            <a:r>
              <a:rPr lang="es-CL" b="1" dirty="0" smtClean="0"/>
              <a:t>Escuela Pedro Antonio Tejos</a:t>
            </a:r>
            <a:endParaRPr lang="es-CL" b="1" dirty="0"/>
          </a:p>
        </p:txBody>
      </p:sp>
      <p:sp>
        <p:nvSpPr>
          <p:cNvPr id="3" name="Elipse 2"/>
          <p:cNvSpPr/>
          <p:nvPr/>
        </p:nvSpPr>
        <p:spPr>
          <a:xfrm>
            <a:off x="755576" y="-28357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4</a:t>
            </a:r>
          </a:p>
          <a:p>
            <a:pPr algn="ctr"/>
            <a:r>
              <a:rPr lang="es-CL" b="1" dirty="0" smtClean="0"/>
              <a:t>Lenguaje Verbal</a:t>
            </a:r>
            <a:endParaRPr lang="es-CL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562" y="272555"/>
            <a:ext cx="640135" cy="664522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3491880" y="5141657"/>
            <a:ext cx="2088232" cy="101170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Fundamenta  tus </a:t>
            </a:r>
            <a:r>
              <a:rPr lang="es-CL" b="1" dirty="0" smtClean="0">
                <a:solidFill>
                  <a:schemeClr val="tx1"/>
                </a:solidFill>
              </a:rPr>
              <a:t>respuestas en cada lámina.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0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34610" y="980728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son? </a:t>
            </a:r>
          </a:p>
        </p:txBody>
      </p:sp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904058"/>
            <a:ext cx="66967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71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Resultado de imagen para nume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2646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834610" y="980728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son? </a:t>
            </a:r>
          </a:p>
        </p:txBody>
      </p:sp>
    </p:spTree>
    <p:extLst>
      <p:ext uri="{BB962C8B-B14F-4D97-AF65-F5344CB8AC3E}">
        <p14:creationId xmlns:p14="http://schemas.microsoft.com/office/powerpoint/2010/main" val="670880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34610" y="1124744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son? </a:t>
            </a:r>
          </a:p>
        </p:txBody>
      </p:sp>
      <p:pic>
        <p:nvPicPr>
          <p:cNvPr id="6146" name="Picture 2" descr="Resultado de imagen para verdu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48074"/>
            <a:ext cx="7143750" cy="383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54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34611" y="921494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son? </a:t>
            </a:r>
          </a:p>
        </p:txBody>
      </p:sp>
      <p:pic>
        <p:nvPicPr>
          <p:cNvPr id="5122" name="Picture 2" descr="Resultado de imagen para insec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76875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300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91329" y="951729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son? </a:t>
            </a:r>
          </a:p>
        </p:txBody>
      </p:sp>
      <p:pic>
        <p:nvPicPr>
          <p:cNvPr id="4098" name="Picture 2" descr="Resultado de imagen para partes del cuer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206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65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699792" y="858145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son? </a:t>
            </a: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6" b="6423"/>
          <a:stretch/>
        </p:blipFill>
        <p:spPr bwMode="auto">
          <a:xfrm>
            <a:off x="1187624" y="1781476"/>
            <a:ext cx="6696743" cy="38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2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834611" y="1124744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son? </a:t>
            </a:r>
          </a:p>
        </p:txBody>
      </p:sp>
      <p:pic>
        <p:nvPicPr>
          <p:cNvPr id="2053" name="Picture 5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56" y="2048074"/>
            <a:ext cx="5962650" cy="373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66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29140" y="910165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son? </a:t>
            </a:r>
          </a:p>
        </p:txBody>
      </p:sp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9"/>
          <a:stretch/>
        </p:blipFill>
        <p:spPr bwMode="auto">
          <a:xfrm>
            <a:off x="1187624" y="1844824"/>
            <a:ext cx="656507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6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699792" y="980728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son? </a:t>
            </a:r>
          </a:p>
        </p:txBody>
      </p:sp>
      <p:pic>
        <p:nvPicPr>
          <p:cNvPr id="14338" name="Picture 2" descr="Resultado de imagen para dibujo medios de transpo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04058"/>
            <a:ext cx="6696744" cy="378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39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34610" y="879721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son? </a:t>
            </a:r>
          </a:p>
        </p:txBody>
      </p:sp>
      <p:pic>
        <p:nvPicPr>
          <p:cNvPr id="13314" name="Picture 2" descr="Resultado de imagen para dibujo vestimen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904021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71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34611" y="1124744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son? </a:t>
            </a:r>
          </a:p>
        </p:txBody>
      </p:sp>
      <p:pic>
        <p:nvPicPr>
          <p:cNvPr id="12290" name="Picture 2" descr="Resultado de imagen para dibujo ciclo de la vida huma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6" b="19659"/>
          <a:stretch/>
        </p:blipFill>
        <p:spPr bwMode="auto">
          <a:xfrm>
            <a:off x="1331640" y="2048074"/>
            <a:ext cx="6624736" cy="354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11124" y="921494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son? </a:t>
            </a:r>
          </a:p>
        </p:txBody>
      </p:sp>
      <p:pic>
        <p:nvPicPr>
          <p:cNvPr id="11266" name="Picture 2" descr="Resultado de imagen para dibujo banderas de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314247" cy="401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29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91329" y="764704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son? </a:t>
            </a:r>
          </a:p>
        </p:txBody>
      </p:sp>
      <p:pic>
        <p:nvPicPr>
          <p:cNvPr id="10242" name="Picture 2" descr="Resultado de imagen para utiles de as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887" y="1667609"/>
            <a:ext cx="6423014" cy="42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52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834611" y="980728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son? </a:t>
            </a:r>
          </a:p>
        </p:txBody>
      </p:sp>
      <p:pic>
        <p:nvPicPr>
          <p:cNvPr id="9218" name="Picture 2" descr="Resultado de imagen para utiles de escola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04058"/>
            <a:ext cx="6336704" cy="390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117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101</Words>
  <Application>Microsoft Office PowerPoint</Application>
  <PresentationFormat>Presentación en pantalla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Cooper Black</vt:lpstr>
      <vt:lpstr>Elephant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11</cp:revision>
  <dcterms:created xsi:type="dcterms:W3CDTF">2019-06-17T22:29:20Z</dcterms:created>
  <dcterms:modified xsi:type="dcterms:W3CDTF">2020-06-13T14:37:16Z</dcterms:modified>
</cp:coreProperties>
</file>