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36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6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3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430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6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10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184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922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26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081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60F4-E256-4AF7-9D9B-4F1327580864}" type="datetimeFigureOut">
              <a:rPr lang="es-CL" smtClean="0"/>
              <a:t>06-07-2020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F478-03CC-440F-A83D-3CB3FB5B9F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61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" y="-44234"/>
            <a:ext cx="9121761" cy="688198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43808" y="2492896"/>
            <a:ext cx="6130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CATEGORIAS SEMÁNTICAS 1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0" y="0"/>
            <a:ext cx="5004048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sp>
        <p:nvSpPr>
          <p:cNvPr id="3" name="Elipse 2"/>
          <p:cNvSpPr/>
          <p:nvPr/>
        </p:nvSpPr>
        <p:spPr>
          <a:xfrm>
            <a:off x="5292080" y="-18932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 4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" y="299361"/>
            <a:ext cx="640135" cy="6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6"/>
          <a:stretch/>
        </p:blipFill>
        <p:spPr bwMode="auto">
          <a:xfrm>
            <a:off x="1043608" y="1413164"/>
            <a:ext cx="7128792" cy="48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680273"/>
            <a:ext cx="74168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>
                <a:latin typeface="Arial" pitchFamily="34" charset="0"/>
                <a:cs typeface="Arial" pitchFamily="34" charset="0"/>
              </a:rPr>
              <a:t>Actividad: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Toca con tu dedo </a:t>
            </a:r>
            <a:r>
              <a:rPr lang="es-CL" sz="2000" dirty="0">
                <a:latin typeface="Arial" pitchFamily="34" charset="0"/>
                <a:cs typeface="Arial" pitchFamily="34" charset="0"/>
              </a:rPr>
              <a:t>todas las </a:t>
            </a:r>
            <a:r>
              <a:rPr lang="es-CL" sz="2000" b="1" u="sng" dirty="0">
                <a:latin typeface="Arial" pitchFamily="34" charset="0"/>
                <a:cs typeface="Arial" pitchFamily="34" charset="0"/>
              </a:rPr>
              <a:t>comidas</a:t>
            </a:r>
            <a:r>
              <a:rPr lang="es-CL" sz="2000" dirty="0">
                <a:latin typeface="Arial" pitchFamily="34" charset="0"/>
                <a:cs typeface="Arial" pitchFamily="34" charset="0"/>
              </a:rPr>
              <a:t> que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encuentres</a:t>
            </a:r>
            <a:r>
              <a:rPr lang="es-CL" dirty="0" smtClean="0"/>
              <a:t>, nómbralas.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1238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680273"/>
            <a:ext cx="7200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>
                <a:latin typeface="Arial" pitchFamily="34" charset="0"/>
                <a:cs typeface="Arial" pitchFamily="34" charset="0"/>
              </a:rPr>
              <a:t>Actividad: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Toca con tu dedo y nombra </a:t>
            </a:r>
            <a:r>
              <a:rPr lang="es-CL" sz="2000" dirty="0">
                <a:latin typeface="Arial" pitchFamily="34" charset="0"/>
                <a:cs typeface="Arial" pitchFamily="34" charset="0"/>
              </a:rPr>
              <a:t>las </a:t>
            </a:r>
            <a:r>
              <a:rPr lang="es-CL" sz="2000" b="1" u="sng" dirty="0">
                <a:latin typeface="Arial" pitchFamily="34" charset="0"/>
                <a:cs typeface="Arial" pitchFamily="34" charset="0"/>
              </a:rPr>
              <a:t>partes del </a:t>
            </a:r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cuerpo y nómbralas.</a:t>
            </a:r>
            <a:endParaRPr lang="es-CL" b="1" u="sng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/>
          <a:stretch/>
        </p:blipFill>
        <p:spPr bwMode="auto">
          <a:xfrm>
            <a:off x="899592" y="1340768"/>
            <a:ext cx="7416824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6" y="583591"/>
            <a:ext cx="7344816" cy="56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categoria seman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8" y="692696"/>
            <a:ext cx="69127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1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categoria seman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1583"/>
            <a:ext cx="7056784" cy="58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7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" y="-2945"/>
            <a:ext cx="9114509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8480"/>
          <a:stretch/>
        </p:blipFill>
        <p:spPr bwMode="auto">
          <a:xfrm>
            <a:off x="971599" y="586764"/>
            <a:ext cx="7102461" cy="55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26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50</Words>
  <Application>Microsoft Office PowerPoint</Application>
  <PresentationFormat>Presentación en pantalla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6</cp:revision>
  <dcterms:created xsi:type="dcterms:W3CDTF">2019-02-23T19:50:51Z</dcterms:created>
  <dcterms:modified xsi:type="dcterms:W3CDTF">2020-07-06T19:32:20Z</dcterms:modified>
</cp:coreProperties>
</file>