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88" r:id="rId22"/>
    <p:sldId id="290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547"/>
    <a:srgbClr val="EB21B6"/>
    <a:srgbClr val="37E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9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850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7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11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086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56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35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28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528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717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9BE58-9658-4666-93F5-6174DA658380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430A-CCDF-415C-8CF7-649C4C3929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46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de numero del 1 al 10 co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2" name="Picture 4" descr="Resultado de imagen de numero del 1 al 10 colo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59" y="2320318"/>
            <a:ext cx="4694165" cy="346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88609" y="883710"/>
            <a:ext cx="73808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Los </a:t>
            </a:r>
            <a:r>
              <a:rPr lang="es-E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números 1 al 10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Cooper Black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24" y="2449551"/>
            <a:ext cx="2013577" cy="33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25080" y="5661248"/>
            <a:ext cx="4903713" cy="1196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5732124" y="5818472"/>
            <a:ext cx="2020052" cy="9807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6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Pensamiento matemático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6134678"/>
            <a:ext cx="640135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nuel Alvarado\Pictures\Image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05" y="3945900"/>
            <a:ext cx="1800200" cy="212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2014"/>
            <a:ext cx="1585707" cy="18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9972"/>
            <a:ext cx="1683413" cy="198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05" y="1782104"/>
            <a:ext cx="1656184" cy="19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00431"/>
            <a:ext cx="1656184" cy="19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76" y="4116277"/>
            <a:ext cx="1656184" cy="19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37" y="1717196"/>
            <a:ext cx="1711187" cy="201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67" y="1403766"/>
            <a:ext cx="195191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0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2376264" cy="236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50" y="4438245"/>
            <a:ext cx="1395679" cy="17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455579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47436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04" y="4427870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84" y="2717986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32" y="2655106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685" y="781525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75" y="747507"/>
            <a:ext cx="13954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4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92644"/>
            <a:ext cx="2376264" cy="255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12146" r="25789" b="13007"/>
          <a:stretch/>
        </p:blipFill>
        <p:spPr bwMode="auto">
          <a:xfrm>
            <a:off x="5221284" y="2492896"/>
            <a:ext cx="1566175" cy="15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12146" r="25789" b="13007"/>
          <a:stretch/>
        </p:blipFill>
        <p:spPr bwMode="auto">
          <a:xfrm>
            <a:off x="3629905" y="2492896"/>
            <a:ext cx="1566175" cy="15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22" y="783573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59" y="777209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77210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21" y="2489589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17" y="4170146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80" y="4152278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43" y="4136231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4875"/>
            <a:ext cx="2232248" cy="193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97" y="4035710"/>
            <a:ext cx="1410460" cy="135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71471"/>
            <a:ext cx="1307029" cy="126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05" y="779383"/>
            <a:ext cx="1298823" cy="125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1314047" cy="126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92" y="2370951"/>
            <a:ext cx="13049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54" y="2420236"/>
            <a:ext cx="13049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05" y="2420236"/>
            <a:ext cx="13049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38368"/>
            <a:ext cx="13049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8368"/>
            <a:ext cx="13049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79" y="4056063"/>
            <a:ext cx="13049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4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043608" y="1819106"/>
            <a:ext cx="4536504" cy="3528392"/>
          </a:xfrm>
          <a:prstGeom prst="wedgeRoundRectCallout">
            <a:avLst>
              <a:gd name="adj1" fmla="val -19051"/>
              <a:gd name="adj2" fmla="val 72355"/>
              <a:gd name="adj3" fmla="val 16667"/>
            </a:avLst>
          </a:prstGeom>
          <a:ln w="76200">
            <a:solidFill>
              <a:srgbClr val="EB21B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827584" y="90872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Cuenta los elementos  y asocia con el número correcto.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16" y="1844824"/>
            <a:ext cx="2016224" cy="200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strella de 7 puntas"/>
          <p:cNvSpPr/>
          <p:nvPr/>
        </p:nvSpPr>
        <p:spPr>
          <a:xfrm>
            <a:off x="5736316" y="4077072"/>
            <a:ext cx="2004036" cy="1732562"/>
          </a:xfrm>
          <a:prstGeom prst="star7">
            <a:avLst/>
          </a:prstGeom>
          <a:solidFill>
            <a:srgbClr val="EB2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8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32" y="2041916"/>
            <a:ext cx="9525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060848"/>
            <a:ext cx="9509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19" y="3809877"/>
            <a:ext cx="9509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79" y="3863874"/>
            <a:ext cx="9509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62263"/>
            <a:ext cx="950913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9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2875"/>
            <a:ext cx="4608512" cy="436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2875"/>
            <a:ext cx="2232248" cy="222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90872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Cuenta los elementos  y asocia con el número correcto.  </a:t>
            </a:r>
          </a:p>
        </p:txBody>
      </p:sp>
      <p:sp>
        <p:nvSpPr>
          <p:cNvPr id="5" name="4 Estrella de 7 puntas"/>
          <p:cNvSpPr/>
          <p:nvPr/>
        </p:nvSpPr>
        <p:spPr>
          <a:xfrm>
            <a:off x="6012160" y="3729478"/>
            <a:ext cx="2232248" cy="1800200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r="26170"/>
          <a:stretch/>
        </p:blipFill>
        <p:spPr bwMode="auto">
          <a:xfrm>
            <a:off x="1275530" y="1929933"/>
            <a:ext cx="951562" cy="11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489121"/>
            <a:ext cx="9509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53" y="3428206"/>
            <a:ext cx="9509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481" y="3519698"/>
            <a:ext cx="9509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1" y="1739301"/>
            <a:ext cx="9509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38" y="3047127"/>
            <a:ext cx="9509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9980"/>
            <a:ext cx="9509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5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4633235" cy="43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01026"/>
            <a:ext cx="2221271" cy="221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43371"/>
            <a:ext cx="2221271" cy="238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" y="864451"/>
            <a:ext cx="7340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6018"/>
            <a:ext cx="1282523" cy="128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61" y="1887296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38" y="1891844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38" y="3454896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62" y="3454896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6" y="1723791"/>
            <a:ext cx="4633235" cy="438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2256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28" y="3913783"/>
            <a:ext cx="22320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980728"/>
            <a:ext cx="7340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r="15794"/>
          <a:stretch/>
        </p:blipFill>
        <p:spPr bwMode="auto">
          <a:xfrm>
            <a:off x="1331640" y="2102319"/>
            <a:ext cx="93518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7005"/>
            <a:ext cx="938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26" y="2047552"/>
            <a:ext cx="938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03" y="2135807"/>
            <a:ext cx="938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028950"/>
            <a:ext cx="938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41" y="3081575"/>
            <a:ext cx="938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41" y="4228107"/>
            <a:ext cx="9382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6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8" y="2492896"/>
            <a:ext cx="7416824" cy="364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81541" y="692696"/>
            <a:ext cx="74628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 Quién tiene el número</a:t>
            </a:r>
            <a:r>
              <a:rPr lang="es-E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45496" y="1522771"/>
            <a:ext cx="7272808" cy="400110"/>
          </a:xfrm>
          <a:prstGeom prst="rect">
            <a:avLst/>
          </a:prstGeom>
          <a:solidFill>
            <a:srgbClr val="37EE1E"/>
          </a:solidFill>
          <a:ln>
            <a:solidFill>
              <a:srgbClr val="37EE1E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Observa las ranitas y </a:t>
            </a:r>
            <a:r>
              <a:rPr lang="es-CL" sz="2000" b="1" dirty="0" smtClean="0"/>
              <a:t>toca con tu dedo  </a:t>
            </a:r>
            <a:r>
              <a:rPr lang="es-CL" sz="2000" b="1" dirty="0"/>
              <a:t>el número 6</a:t>
            </a:r>
          </a:p>
        </p:txBody>
      </p:sp>
      <p:sp>
        <p:nvSpPr>
          <p:cNvPr id="4" name="AutoShape 4" descr="Resultado de imagen de numer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0" y="3933056"/>
            <a:ext cx="1922688" cy="1440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88" y="3999506"/>
            <a:ext cx="2026183" cy="1373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99506"/>
            <a:ext cx="1944216" cy="14286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9" y="2780928"/>
            <a:ext cx="7308201" cy="341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4" y="723572"/>
            <a:ext cx="7931150" cy="101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00" y="4196380"/>
            <a:ext cx="1224136" cy="1155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61" y="4210992"/>
            <a:ext cx="1104653" cy="1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5" t="6158" r="18501" b="7771"/>
          <a:stretch/>
        </p:blipFill>
        <p:spPr bwMode="auto">
          <a:xfrm>
            <a:off x="3563888" y="4198079"/>
            <a:ext cx="1316182" cy="1261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35569" y="1916832"/>
            <a:ext cx="7092815" cy="720080"/>
          </a:xfrm>
          <a:prstGeom prst="rect">
            <a:avLst/>
          </a:prstGeom>
          <a:solidFill>
            <a:srgbClr val="47C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Actividad: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chemeClr val="tx1"/>
                </a:solidFill>
              </a:rPr>
              <a:t>Observa las ranitas y toca con tu dedo  el Número 8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2479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Llamada de nube"/>
          <p:cNvSpPr/>
          <p:nvPr/>
        </p:nvSpPr>
        <p:spPr>
          <a:xfrm>
            <a:off x="1043608" y="836712"/>
            <a:ext cx="5184576" cy="3204356"/>
          </a:xfrm>
          <a:prstGeom prst="cloudCallout">
            <a:avLst>
              <a:gd name="adj1" fmla="val 56930"/>
              <a:gd name="adj2" fmla="val 50087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Vamos a contar los elementos de cada lámina.</a:t>
            </a:r>
          </a:p>
          <a:p>
            <a:pPr algn="ctr"/>
            <a:r>
              <a:rPr lang="es-CL" b="1" dirty="0" smtClean="0"/>
              <a:t>Pincha las veces que sean necesarias en cada lámina, para que las figuras se muevan y te ayuden a contar mejor.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Picture 4" descr="Resultado de imagen de numero del 1 al 10 colo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42484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95" y="2612682"/>
            <a:ext cx="2463512" cy="28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3" y="476672"/>
            <a:ext cx="79375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6" b="10236"/>
          <a:stretch/>
        </p:blipFill>
        <p:spPr bwMode="auto">
          <a:xfrm>
            <a:off x="867722" y="2636912"/>
            <a:ext cx="478179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7" y="1689037"/>
            <a:ext cx="7218499" cy="707886"/>
          </a:xfrm>
          <a:prstGeom prst="rect">
            <a:avLst/>
          </a:prstGeom>
          <a:solidFill>
            <a:srgbClr val="37EE1E"/>
          </a:solidFill>
          <a:ln>
            <a:solidFill>
              <a:srgbClr val="EB21B6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Renato la Rana quiere saber los números, cuéntalos e identifícalos</a:t>
            </a:r>
          </a:p>
        </p:txBody>
      </p:sp>
    </p:spTree>
    <p:extLst>
      <p:ext uri="{BB962C8B-B14F-4D97-AF65-F5344CB8AC3E}">
        <p14:creationId xmlns:p14="http://schemas.microsoft.com/office/powerpoint/2010/main" val="23133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r="15989"/>
          <a:stretch/>
        </p:blipFill>
        <p:spPr bwMode="auto">
          <a:xfrm>
            <a:off x="935444" y="1641732"/>
            <a:ext cx="1925782" cy="317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903574" y="764704"/>
            <a:ext cx="7412841" cy="707886"/>
          </a:xfrm>
          <a:prstGeom prst="rect">
            <a:avLst/>
          </a:prstGeom>
          <a:solidFill>
            <a:srgbClr val="FFFF00"/>
          </a:solidFill>
          <a:ln>
            <a:solidFill>
              <a:srgbClr val="EB21B6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A Sofía se le han caído todos los números. Escribe en el espacio los números en orden. </a:t>
            </a:r>
            <a:endParaRPr lang="es-CL" sz="2000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89" y="1628800"/>
            <a:ext cx="5347025" cy="31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15566"/>
              </p:ext>
            </p:extLst>
          </p:nvPr>
        </p:nvGraphicFramePr>
        <p:xfrm>
          <a:off x="903575" y="4941168"/>
          <a:ext cx="7412841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36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7020272" y="1641732"/>
            <a:ext cx="1272951" cy="11661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Vamos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Tu puedes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20222" r="14345" b="25683"/>
          <a:stretch/>
        </p:blipFill>
        <p:spPr bwMode="auto">
          <a:xfrm>
            <a:off x="3301961" y="2225646"/>
            <a:ext cx="473913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03574" y="1489459"/>
            <a:ext cx="7412841" cy="707886"/>
          </a:xfrm>
          <a:prstGeom prst="rect">
            <a:avLst/>
          </a:prstGeom>
          <a:solidFill>
            <a:srgbClr val="FFFF00"/>
          </a:solidFill>
          <a:ln>
            <a:solidFill>
              <a:srgbClr val="EB21B6"/>
            </a:solidFill>
          </a:ln>
        </p:spPr>
        <p:txBody>
          <a:bodyPr wrap="square" rtlCol="0">
            <a:spAutoFit/>
          </a:bodyPr>
          <a:lstStyle/>
          <a:p>
            <a:r>
              <a:rPr lang="es-CL" sz="2000" b="1" dirty="0"/>
              <a:t>Actividad: Ayuda  a  Benjamín a encontrar los números. Observa, descubre y menciona.  </a:t>
            </a:r>
            <a:endParaRPr lang="es-CL" sz="2000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r="10444"/>
          <a:stretch/>
        </p:blipFill>
        <p:spPr bwMode="auto">
          <a:xfrm>
            <a:off x="1043609" y="2359632"/>
            <a:ext cx="2232247" cy="375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28140" y="563667"/>
            <a:ext cx="668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Buscando números</a:t>
            </a:r>
          </a:p>
        </p:txBody>
      </p:sp>
    </p:spTree>
    <p:extLst>
      <p:ext uri="{BB962C8B-B14F-4D97-AF65-F5344CB8AC3E}">
        <p14:creationId xmlns:p14="http://schemas.microsoft.com/office/powerpoint/2010/main" val="30902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7 puntas"/>
          <p:cNvSpPr/>
          <p:nvPr/>
        </p:nvSpPr>
        <p:spPr>
          <a:xfrm>
            <a:off x="1047687" y="1399591"/>
            <a:ext cx="1584176" cy="129614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3 Estrella de 7 puntas"/>
          <p:cNvSpPr/>
          <p:nvPr/>
        </p:nvSpPr>
        <p:spPr>
          <a:xfrm>
            <a:off x="2886268" y="1398284"/>
            <a:ext cx="1584176" cy="1296144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4 Estrella de 7 puntas"/>
          <p:cNvSpPr/>
          <p:nvPr/>
        </p:nvSpPr>
        <p:spPr>
          <a:xfrm>
            <a:off x="4712420" y="1412595"/>
            <a:ext cx="1584176" cy="1296144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5 Estrella de 7 puntas"/>
          <p:cNvSpPr/>
          <p:nvPr/>
        </p:nvSpPr>
        <p:spPr>
          <a:xfrm>
            <a:off x="6588223" y="1412595"/>
            <a:ext cx="1584176" cy="1296144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6 Estrella de 7 puntas"/>
          <p:cNvSpPr/>
          <p:nvPr/>
        </p:nvSpPr>
        <p:spPr>
          <a:xfrm>
            <a:off x="1128281" y="2996952"/>
            <a:ext cx="1584176" cy="1296144"/>
          </a:xfrm>
          <a:prstGeom prst="star7">
            <a:avLst/>
          </a:prstGeom>
          <a:solidFill>
            <a:srgbClr val="EB2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7 Estrella de 7 puntas"/>
          <p:cNvSpPr/>
          <p:nvPr/>
        </p:nvSpPr>
        <p:spPr>
          <a:xfrm>
            <a:off x="2886268" y="2996952"/>
            <a:ext cx="1584176" cy="1296144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" name="8 Estrella de 7 puntas"/>
          <p:cNvSpPr/>
          <p:nvPr/>
        </p:nvSpPr>
        <p:spPr>
          <a:xfrm>
            <a:off x="4712420" y="2860395"/>
            <a:ext cx="1584176" cy="1296144"/>
          </a:xfrm>
          <a:prstGeom prst="star7">
            <a:avLst/>
          </a:prstGeom>
          <a:solidFill>
            <a:srgbClr val="37E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" name="9 Estrella de 7 puntas"/>
          <p:cNvSpPr/>
          <p:nvPr/>
        </p:nvSpPr>
        <p:spPr>
          <a:xfrm>
            <a:off x="6565686" y="2860395"/>
            <a:ext cx="1584176" cy="1296144"/>
          </a:xfrm>
          <a:prstGeom prst="star7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10 Estrella de 7 puntas"/>
          <p:cNvSpPr/>
          <p:nvPr/>
        </p:nvSpPr>
        <p:spPr>
          <a:xfrm>
            <a:off x="3131840" y="4653136"/>
            <a:ext cx="1470876" cy="1403491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11 Estrella de 7 puntas"/>
          <p:cNvSpPr/>
          <p:nvPr/>
        </p:nvSpPr>
        <p:spPr>
          <a:xfrm>
            <a:off x="4715666" y="4472451"/>
            <a:ext cx="1919425" cy="1584176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98904" y="524714"/>
            <a:ext cx="5546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Juguemos a contar</a:t>
            </a:r>
          </a:p>
        </p:txBody>
      </p:sp>
    </p:spTree>
    <p:extLst>
      <p:ext uri="{BB962C8B-B14F-4D97-AF65-F5344CB8AC3E}">
        <p14:creationId xmlns:p14="http://schemas.microsoft.com/office/powerpoint/2010/main" val="34397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de numero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3" r="27168"/>
          <a:stretch/>
        </p:blipFill>
        <p:spPr bwMode="auto">
          <a:xfrm>
            <a:off x="1046016" y="1340767"/>
            <a:ext cx="2301848" cy="379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28800"/>
            <a:ext cx="3203798" cy="38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7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2088232" cy="297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72" y="3284984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7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38783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48" y="3501008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68" y="2708920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0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96355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58" y="3690245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83" y="1209674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7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80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73485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8489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74" y="3718489"/>
            <a:ext cx="19431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836712"/>
            <a:ext cx="21431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2278103" cy="253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14" y="1052736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09" y="378904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2341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769" y="3792341"/>
            <a:ext cx="178464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9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181</Words>
  <Application>Microsoft Office PowerPoint</Application>
  <PresentationFormat>Presentación en pantalla (4:3)</PresentationFormat>
  <Paragraphs>32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22</cp:revision>
  <dcterms:created xsi:type="dcterms:W3CDTF">2020-01-20T22:24:01Z</dcterms:created>
  <dcterms:modified xsi:type="dcterms:W3CDTF">2020-07-20T19:21:15Z</dcterms:modified>
</cp:coreProperties>
</file>