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2" d="100"/>
          <a:sy n="72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57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2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72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04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342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7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7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18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6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1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2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7424-5410-4D42-8574-0DCB5C1A0FC7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39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102"/>
            <a:ext cx="8804103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191102"/>
            <a:ext cx="6278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Hoy aprenderemos</a:t>
            </a:r>
            <a:r>
              <a:rPr lang="es-ES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: Números del 1 al 20</a:t>
            </a:r>
            <a:endParaRPr lang="es-ES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843808" y="5661248"/>
            <a:ext cx="46085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 R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Tejos.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48" y="5978226"/>
            <a:ext cx="504056" cy="52325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83918" y="680546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6 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376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</a:t>
            </a:r>
            <a:r>
              <a:rPr lang="es-CL" dirty="0" smtClean="0"/>
              <a:t>y nombra el </a:t>
            </a:r>
            <a:r>
              <a:rPr lang="es-CL" dirty="0"/>
              <a:t>número correcto.</a:t>
            </a:r>
          </a:p>
        </p:txBody>
      </p:sp>
      <p:pic>
        <p:nvPicPr>
          <p:cNvPr id="9218" name="Picture 2" descr="Resultado de imagen para dibujo de 8 elemen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4691" b="15147"/>
          <a:stretch/>
        </p:blipFill>
        <p:spPr bwMode="auto">
          <a:xfrm>
            <a:off x="1385454" y="2217262"/>
            <a:ext cx="4825103" cy="35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6084168" y="240028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9" name="8 Elipse"/>
          <p:cNvSpPr/>
          <p:nvPr/>
        </p:nvSpPr>
        <p:spPr>
          <a:xfrm>
            <a:off x="6210557" y="358215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0" name="9 Elipse"/>
          <p:cNvSpPr/>
          <p:nvPr/>
        </p:nvSpPr>
        <p:spPr>
          <a:xfrm>
            <a:off x="6268411" y="4788225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99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8194" name="Picture 2" descr="Resultado de imagen para dibujo de 8 ele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15" y="2204864"/>
            <a:ext cx="4608512" cy="36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6200544" y="217040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9" name="8 Elipse"/>
          <p:cNvSpPr/>
          <p:nvPr/>
        </p:nvSpPr>
        <p:spPr>
          <a:xfrm>
            <a:off x="6235212" y="3411532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0" name="9 Elipse"/>
          <p:cNvSpPr/>
          <p:nvPr/>
        </p:nvSpPr>
        <p:spPr>
          <a:xfrm>
            <a:off x="6235212" y="472514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028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39401" y="620688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37160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7170" name="Picture 2" descr="Resultado de imagen para dibujo de 8 ele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40941"/>
            <a:ext cx="6480720" cy="32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2005220" y="494116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17</a:t>
            </a:r>
          </a:p>
        </p:txBody>
      </p:sp>
      <p:sp>
        <p:nvSpPr>
          <p:cNvPr id="9" name="8 Elipse"/>
          <p:cNvSpPr/>
          <p:nvPr/>
        </p:nvSpPr>
        <p:spPr>
          <a:xfrm>
            <a:off x="3815917" y="508518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16</a:t>
            </a:r>
          </a:p>
        </p:txBody>
      </p:sp>
      <p:sp>
        <p:nvSpPr>
          <p:cNvPr id="10" name="9 Elipse"/>
          <p:cNvSpPr/>
          <p:nvPr/>
        </p:nvSpPr>
        <p:spPr>
          <a:xfrm>
            <a:off x="5508104" y="4963972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187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6152" name="Picture 8" descr="Resultado de imagen para dibujo de 8 ele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4148"/>
            <a:ext cx="3894065" cy="37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965301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12" name="11 Elipse"/>
          <p:cNvSpPr/>
          <p:nvPr/>
        </p:nvSpPr>
        <p:spPr>
          <a:xfrm>
            <a:off x="5972243" y="354078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3" name="12 Elipse"/>
          <p:cNvSpPr/>
          <p:nvPr/>
        </p:nvSpPr>
        <p:spPr>
          <a:xfrm>
            <a:off x="6012160" y="4756035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32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31742" y="655785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53938" y="139687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4098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11" y="176621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46" y="176802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26" y="176802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87" y="173758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4" y="173758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67" y="2809142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89" y="284101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12" y="277290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4" y="284101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96" y="283958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34" y="388070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46" y="387878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50" y="388360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06" y="3868542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28" y="391257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71" y="492068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68" y="498414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50" y="498414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27" y="495034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14" y="498414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Elipse"/>
          <p:cNvSpPr/>
          <p:nvPr/>
        </p:nvSpPr>
        <p:spPr>
          <a:xfrm>
            <a:off x="6837913" y="1724561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18</a:t>
            </a:r>
          </a:p>
        </p:txBody>
      </p:sp>
      <p:sp>
        <p:nvSpPr>
          <p:cNvPr id="29" name="28 Elipse"/>
          <p:cNvSpPr/>
          <p:nvPr/>
        </p:nvSpPr>
        <p:spPr>
          <a:xfrm>
            <a:off x="6954421" y="472514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20</a:t>
            </a:r>
          </a:p>
        </p:txBody>
      </p:sp>
      <p:sp>
        <p:nvSpPr>
          <p:cNvPr id="30" name="29 Elipse"/>
          <p:cNvSpPr/>
          <p:nvPr/>
        </p:nvSpPr>
        <p:spPr>
          <a:xfrm>
            <a:off x="6922165" y="330869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929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208922"/>
            <a:ext cx="4824536" cy="35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6333399" y="2219997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0" name="9 Elipse"/>
          <p:cNvSpPr/>
          <p:nvPr/>
        </p:nvSpPr>
        <p:spPr>
          <a:xfrm>
            <a:off x="6432027" y="357301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1" name="10 Elipse"/>
          <p:cNvSpPr/>
          <p:nvPr/>
        </p:nvSpPr>
        <p:spPr>
          <a:xfrm>
            <a:off x="6432027" y="4797152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40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Resultado de imagen para 1 al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0680" cy="40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52881" y="839238"/>
            <a:ext cx="730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Cuenta los números</a:t>
            </a:r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0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</a:t>
            </a:r>
            <a:r>
              <a:rPr lang="es-CL" dirty="0" smtClean="0"/>
              <a:t>y nombra el </a:t>
            </a:r>
            <a:r>
              <a:rPr lang="es-CL" dirty="0"/>
              <a:t>número correcto.</a:t>
            </a:r>
          </a:p>
        </p:txBody>
      </p:sp>
      <p:pic>
        <p:nvPicPr>
          <p:cNvPr id="16390" name="Picture 6" descr="Resultado de imagen para dibujo de lÃ¡pi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r="11201"/>
          <a:stretch/>
        </p:blipFill>
        <p:spPr bwMode="auto">
          <a:xfrm>
            <a:off x="1673650" y="2064148"/>
            <a:ext cx="3834454" cy="3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7" name="16 Elipse"/>
          <p:cNvSpPr/>
          <p:nvPr/>
        </p:nvSpPr>
        <p:spPr>
          <a:xfrm>
            <a:off x="6012160" y="364384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18" name="17 Elipse"/>
          <p:cNvSpPr/>
          <p:nvPr/>
        </p:nvSpPr>
        <p:spPr>
          <a:xfrm>
            <a:off x="5508104" y="486916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389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15362" name="Picture 2" descr="Resultado de imagen para dibujo de per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432491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9" name="8 Elipse"/>
          <p:cNvSpPr/>
          <p:nvPr/>
        </p:nvSpPr>
        <p:spPr>
          <a:xfrm>
            <a:off x="6088603" y="3570315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  <p:sp>
        <p:nvSpPr>
          <p:cNvPr id="10" name="9 Elipse"/>
          <p:cNvSpPr/>
          <p:nvPr/>
        </p:nvSpPr>
        <p:spPr>
          <a:xfrm>
            <a:off x="6088603" y="472514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815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14338" name="Picture 2" descr="Resultado de imagen para dibujo de cer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7" y="2094561"/>
            <a:ext cx="3780421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9" name="8 Elipse"/>
          <p:cNvSpPr/>
          <p:nvPr/>
        </p:nvSpPr>
        <p:spPr>
          <a:xfrm>
            <a:off x="5556359" y="364502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0" name="9 Elipse"/>
          <p:cNvSpPr/>
          <p:nvPr/>
        </p:nvSpPr>
        <p:spPr>
          <a:xfrm>
            <a:off x="5508104" y="4866113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26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8124"/>
            <a:ext cx="3960440" cy="37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9" name="8 Elipse"/>
          <p:cNvSpPr/>
          <p:nvPr/>
        </p:nvSpPr>
        <p:spPr>
          <a:xfrm>
            <a:off x="5747498" y="378752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0" name="9 Elipse"/>
          <p:cNvSpPr/>
          <p:nvPr/>
        </p:nvSpPr>
        <p:spPr>
          <a:xfrm>
            <a:off x="5416038" y="494116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685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12290" name="Picture 2" descr="Resultado de imagen para dibujo de au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26470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9" name="8 Elipse"/>
          <p:cNvSpPr/>
          <p:nvPr/>
        </p:nvSpPr>
        <p:spPr>
          <a:xfrm>
            <a:off x="5781391" y="359802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10" name="9 Elipse"/>
          <p:cNvSpPr/>
          <p:nvPr/>
        </p:nvSpPr>
        <p:spPr>
          <a:xfrm>
            <a:off x="5444460" y="494116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62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y </a:t>
            </a:r>
            <a:r>
              <a:rPr lang="es-CL" dirty="0" smtClean="0"/>
              <a:t>nombra</a:t>
            </a:r>
            <a:r>
              <a:rPr lang="es-CL" dirty="0"/>
              <a:t> </a:t>
            </a:r>
            <a:r>
              <a:rPr lang="es-CL" dirty="0" smtClean="0"/>
              <a:t>el </a:t>
            </a:r>
            <a:r>
              <a:rPr lang="es-CL" dirty="0"/>
              <a:t>número correcto.</a:t>
            </a:r>
          </a:p>
        </p:txBody>
      </p:sp>
      <p:pic>
        <p:nvPicPr>
          <p:cNvPr id="11266" name="Picture 2" descr="Resultado de imagen para dibujo de 6 abe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4393806" cy="31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6002885" y="220486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9" name="8 Elipse"/>
          <p:cNvSpPr/>
          <p:nvPr/>
        </p:nvSpPr>
        <p:spPr>
          <a:xfrm>
            <a:off x="6055657" y="3492859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0" name="9 Elipse"/>
          <p:cNvSpPr/>
          <p:nvPr/>
        </p:nvSpPr>
        <p:spPr>
          <a:xfrm>
            <a:off x="6012160" y="4797152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73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87374" y="908720"/>
            <a:ext cx="476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Cuenta los elementos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1694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Cuenta los elementos </a:t>
            </a:r>
            <a:r>
              <a:rPr lang="es-CL" dirty="0" smtClean="0"/>
              <a:t>y nombra el </a:t>
            </a:r>
            <a:r>
              <a:rPr lang="es-CL" dirty="0"/>
              <a:t>número correcto.</a:t>
            </a:r>
          </a:p>
        </p:txBody>
      </p:sp>
      <p:pic>
        <p:nvPicPr>
          <p:cNvPr id="10242" name="Picture 2" descr="Resultado de imagen para dibujo de 8 elem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73974"/>
            <a:ext cx="4664234" cy="36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6264188" y="207397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11</a:t>
            </a:r>
          </a:p>
        </p:txBody>
      </p:sp>
      <p:sp>
        <p:nvSpPr>
          <p:cNvPr id="9" name="8 Elipse"/>
          <p:cNvSpPr/>
          <p:nvPr/>
        </p:nvSpPr>
        <p:spPr>
          <a:xfrm>
            <a:off x="6264188" y="328341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14</a:t>
            </a:r>
          </a:p>
        </p:txBody>
      </p:sp>
      <p:sp>
        <p:nvSpPr>
          <p:cNvPr id="10" name="9 Elipse"/>
          <p:cNvSpPr/>
          <p:nvPr/>
        </p:nvSpPr>
        <p:spPr>
          <a:xfrm>
            <a:off x="6282266" y="450912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274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252</Words>
  <Application>Microsoft Office PowerPoint</Application>
  <PresentationFormat>Presentación en pantalla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Brush Script MT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22</cp:revision>
  <dcterms:created xsi:type="dcterms:W3CDTF">2019-05-10T02:03:46Z</dcterms:created>
  <dcterms:modified xsi:type="dcterms:W3CDTF">2020-07-21T20:09:51Z</dcterms:modified>
</cp:coreProperties>
</file>