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228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176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279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78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6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9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34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86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0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10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06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9C2B-32F7-4503-9693-7EF980936934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B3BC-A7BA-4F41-9BE7-17E6792E61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9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esultado de imagen para bordes infantiles esc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-210"/>
            <a:ext cx="9173197" cy="68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05133" y="1196752"/>
            <a:ext cx="58929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Hoy aprenderemos: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63688" y="2661915"/>
            <a:ext cx="53498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Segmentación silábica</a:t>
            </a:r>
          </a:p>
        </p:txBody>
      </p:sp>
      <p:pic>
        <p:nvPicPr>
          <p:cNvPr id="16390" name="Picture 6" descr="Resultado de imagen para segmentacion silabica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10" y="3789040"/>
            <a:ext cx="3517098" cy="15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05133" y="5877272"/>
            <a:ext cx="5131163" cy="792088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92965" y="724075"/>
            <a:ext cx="1512168" cy="1178217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3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Lenguaje verbal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124865"/>
            <a:ext cx="640135" cy="5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6146" name="Picture 2" descr="Resultado de imagen para dibujo de guitar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r="14689"/>
          <a:stretch/>
        </p:blipFill>
        <p:spPr bwMode="auto">
          <a:xfrm>
            <a:off x="883535" y="2328009"/>
            <a:ext cx="31138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15816" y="4365104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16252" y="2485423"/>
            <a:ext cx="319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Guitarra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5122" name="Picture 2" descr="Resultado de imagen para dibujo de cr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195939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43808" y="4257092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081498" y="2485423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Cruz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1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160240" cy="27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98199" y="4335404"/>
            <a:ext cx="4686169" cy="13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688051" y="2728234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Fantasma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3074" name="Picture 2" descr="Resultado de imagen para rinoceronte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312368" cy="21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83768" y="4904988"/>
            <a:ext cx="4513586" cy="12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419872" y="2167105"/>
            <a:ext cx="462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Rinoceronte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3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5362" name="Picture 2" descr="Resultado de imagen para dibujo de jiraf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5202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314328" y="4221088"/>
            <a:ext cx="4722926" cy="13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880322" y="2485423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Jirafa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6" y="2120082"/>
            <a:ext cx="35202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332110" y="4437112"/>
            <a:ext cx="3680313" cy="1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63678" y="2485423"/>
            <a:ext cx="2097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Circo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3316" name="Picture 4" descr="Resultado de imagen para dibujo ko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7990"/>
            <a:ext cx="290766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31840" y="4584081"/>
            <a:ext cx="4341717" cy="12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446451" y="2722832"/>
            <a:ext cx="2209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Koala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5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3"/>
          <a:stretch/>
        </p:blipFill>
        <p:spPr bwMode="auto">
          <a:xfrm>
            <a:off x="5522924" y="2921677"/>
            <a:ext cx="23042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00585" y="1101514"/>
            <a:ext cx="652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Segmentación silábica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84772" y="2314778"/>
            <a:ext cx="512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Actividad: </a:t>
            </a:r>
            <a:r>
              <a:rPr lang="es-CL" dirty="0"/>
              <a:t>Separa en sílabas cada imagen. </a:t>
            </a:r>
            <a:r>
              <a:rPr lang="es-CL" dirty="0" smtClean="0"/>
              <a:t> Cada golpe de manos es una sílaba. </a:t>
            </a:r>
            <a:r>
              <a:rPr lang="es-CL" dirty="0" smtClean="0"/>
              <a:t>Toca con tu dedo </a:t>
            </a:r>
            <a:r>
              <a:rPr lang="es-CL" dirty="0" smtClean="0"/>
              <a:t>el </a:t>
            </a:r>
            <a:r>
              <a:rPr lang="es-CL" dirty="0"/>
              <a:t>número que corresponde a la cantidad de silabas. </a:t>
            </a:r>
          </a:p>
        </p:txBody>
      </p:sp>
      <p:pic>
        <p:nvPicPr>
          <p:cNvPr id="9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4772" y="3429000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2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2053" name="Picture 5" descr="Resultado de imagen para dibujo de tij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1"/>
          <a:stretch/>
        </p:blipFill>
        <p:spPr bwMode="auto">
          <a:xfrm>
            <a:off x="763158" y="2120082"/>
            <a:ext cx="3524950" cy="30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40439" y="4581128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73910" y="2485423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Tijera</a:t>
            </a:r>
          </a:p>
        </p:txBody>
      </p:sp>
    </p:spTree>
    <p:extLst>
      <p:ext uri="{BB962C8B-B14F-4D97-AF65-F5344CB8AC3E}">
        <p14:creationId xmlns:p14="http://schemas.microsoft.com/office/powerpoint/2010/main" val="276084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2290" name="Picture 2" descr="Resultado de imagen para dibujo de cel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3" r="33695"/>
          <a:stretch/>
        </p:blipFill>
        <p:spPr bwMode="auto">
          <a:xfrm>
            <a:off x="971600" y="2120082"/>
            <a:ext cx="2088232" cy="354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59832" y="4332407"/>
            <a:ext cx="4561477" cy="1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37468" y="2485423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Celular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0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1266" name="Picture 2" descr="Resultado de imagen para dibujo de bicicl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 bwMode="auto">
          <a:xfrm>
            <a:off x="1163541" y="2112120"/>
            <a:ext cx="3686286" cy="2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30412" y="4631174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40110" y="2485423"/>
            <a:ext cx="3344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Bicicleta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10242" name="Picture 2" descr="Resultado de imagen para dibujo de f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7" y="2334105"/>
            <a:ext cx="2382163" cy="22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63688" y="4587343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92772" y="2485423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Flores 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0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9218" name="Picture 2" descr="Resultado de imagen para escoba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3927"/>
          <a:stretch/>
        </p:blipFill>
        <p:spPr bwMode="auto">
          <a:xfrm>
            <a:off x="857521" y="2120826"/>
            <a:ext cx="2298404" cy="33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31840" y="4277161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55976" y="2485423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Escoba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9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8194" name="Picture 2" descr="Resultado de imagen para dibujo de ga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5488" r="17362" b="7767"/>
          <a:stretch/>
        </p:blipFill>
        <p:spPr bwMode="auto">
          <a:xfrm>
            <a:off x="971600" y="2152339"/>
            <a:ext cx="2825760" cy="29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87824" y="4221088"/>
            <a:ext cx="486694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788024" y="2485423"/>
            <a:ext cx="187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Gato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8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0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8" y="1196752"/>
            <a:ext cx="751006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¿ Cuántas sílabas tiene…?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2" y="2197214"/>
            <a:ext cx="2902143" cy="33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635895" y="4404356"/>
            <a:ext cx="4392490" cy="12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29878" y="2485423"/>
            <a:ext cx="3164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Profesor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23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139</Words>
  <Application>Microsoft Office PowerPoint</Application>
  <PresentationFormat>Presentación en pantalla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Brush Script MT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16</cp:revision>
  <dcterms:created xsi:type="dcterms:W3CDTF">2019-05-16T19:43:43Z</dcterms:created>
  <dcterms:modified xsi:type="dcterms:W3CDTF">2020-05-14T14:24:18Z</dcterms:modified>
</cp:coreProperties>
</file>