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750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31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121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552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80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231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728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1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289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73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000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A717-E2A3-4C46-8155-8DF11AC818F3}" type="datetimeFigureOut">
              <a:rPr lang="es-CL" smtClean="0"/>
              <a:t>21-07-2020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38E1-76A7-4802-A901-84A765FF2D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012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 d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52817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5608953"/>
            <a:ext cx="818204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Buscando los iguales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4067944" y="188640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Párvulos: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180" y="604238"/>
            <a:ext cx="640135" cy="664522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57469" y="188640"/>
            <a:ext cx="201622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12</a:t>
            </a:r>
          </a:p>
          <a:p>
            <a:pPr algn="ctr"/>
            <a:r>
              <a:rPr lang="es-CL" b="1" dirty="0" smtClean="0"/>
              <a:t>Pensamiento matemático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25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sultado de imagen para dibujo de niÃ±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0704"/>
          <a:stretch/>
        </p:blipFill>
        <p:spPr bwMode="auto">
          <a:xfrm>
            <a:off x="989027" y="2280529"/>
            <a:ext cx="27879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Llamada ovalada"/>
          <p:cNvSpPr/>
          <p:nvPr/>
        </p:nvSpPr>
        <p:spPr>
          <a:xfrm>
            <a:off x="2631054" y="1060183"/>
            <a:ext cx="5112568" cy="2088232"/>
          </a:xfrm>
          <a:prstGeom prst="wedgeEllipseCallout">
            <a:avLst>
              <a:gd name="adj1" fmla="val -40345"/>
              <a:gd name="adj2" fmla="val 699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Resuelve los problemas y contesta las preguntas: ¿Por qué son iguales?, ¿Qué los diferencia? Hoy </a:t>
            </a:r>
            <a:r>
              <a:rPr lang="es-CL" b="1" dirty="0"/>
              <a:t>vamos a unir </a:t>
            </a:r>
            <a:r>
              <a:rPr lang="es-CL" b="1" dirty="0" smtClean="0"/>
              <a:t>con nuestro dedo, todos </a:t>
            </a:r>
            <a:r>
              <a:rPr lang="es-CL" b="1" dirty="0"/>
              <a:t>los dibujos iguales. </a:t>
            </a:r>
          </a:p>
          <a:p>
            <a:pPr algn="ctr"/>
            <a:r>
              <a:rPr lang="es-CL" b="1" dirty="0"/>
              <a:t>! Vamos tú puedes!</a:t>
            </a:r>
          </a:p>
        </p:txBody>
      </p:sp>
      <p:pic>
        <p:nvPicPr>
          <p:cNvPr id="8" name="Picture 4" descr="Resultado de imagen para dibujo de niÃ±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0704"/>
          <a:stretch/>
        </p:blipFill>
        <p:spPr bwMode="auto">
          <a:xfrm>
            <a:off x="3776934" y="3634997"/>
            <a:ext cx="1626792" cy="20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n para dibujo de niÃ±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r="10704"/>
          <a:stretch/>
        </p:blipFill>
        <p:spPr bwMode="auto">
          <a:xfrm>
            <a:off x="6123788" y="3665623"/>
            <a:ext cx="1626792" cy="200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signo ig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8" name="Picture 10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338" y="4053913"/>
            <a:ext cx="1224300" cy="12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47664" y="476672"/>
            <a:ext cx="29523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A jugar:</a:t>
            </a:r>
          </a:p>
        </p:txBody>
      </p:sp>
    </p:spTree>
    <p:extLst>
      <p:ext uri="{BB962C8B-B14F-4D97-AF65-F5344CB8AC3E}">
        <p14:creationId xmlns:p14="http://schemas.microsoft.com/office/powerpoint/2010/main" val="176683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Resultado de imagen para dibujo de per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86163"/>
            <a:ext cx="13009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perri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59" y="4273726"/>
            <a:ext cx="13009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dibujo de cara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73" y="1799514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dibujo de caraco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1665470" cy="16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dibujo de gat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54" y="1820830"/>
            <a:ext cx="138034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dibujo de gati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81" y="4045705"/>
            <a:ext cx="138034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09" y="1965705"/>
            <a:ext cx="1283007" cy="16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63" y="4189721"/>
            <a:ext cx="1283007" cy="16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</p:spTree>
    <p:extLst>
      <p:ext uri="{BB962C8B-B14F-4D97-AF65-F5344CB8AC3E}">
        <p14:creationId xmlns:p14="http://schemas.microsoft.com/office/powerpoint/2010/main" val="1473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  <p:pic>
        <p:nvPicPr>
          <p:cNvPr id="10242" name="Picture 2" descr="Resultado de imagen para dibujo de pajar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2981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pajari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36" y="4292567"/>
            <a:ext cx="22981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34" y="4376438"/>
            <a:ext cx="18385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9" y="2492367"/>
            <a:ext cx="18385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367"/>
            <a:ext cx="1824304" cy="14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9" y="4376438"/>
            <a:ext cx="1824304" cy="14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6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85983" y="872972"/>
            <a:ext cx="5721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Une con el igual</a:t>
            </a:r>
            <a:endParaRPr lang="es-ES" sz="5400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67" y="2347642"/>
            <a:ext cx="1149062" cy="1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90" y="4509191"/>
            <a:ext cx="1149062" cy="1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67" y="3946294"/>
            <a:ext cx="1410618" cy="14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6363"/>
            <a:ext cx="1410618" cy="141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dibujos de numero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6"/>
          <a:stretch/>
        </p:blipFill>
        <p:spPr bwMode="auto">
          <a:xfrm>
            <a:off x="3009376" y="2611627"/>
            <a:ext cx="1137357" cy="13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47" y="2431038"/>
            <a:ext cx="1640786" cy="16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1" y="4250294"/>
            <a:ext cx="1640786" cy="166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Resultado de imagen para dibujos de numero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6"/>
          <a:stretch/>
        </p:blipFill>
        <p:spPr bwMode="auto">
          <a:xfrm>
            <a:off x="5960736" y="4305804"/>
            <a:ext cx="1137357" cy="130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4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  <p:pic>
        <p:nvPicPr>
          <p:cNvPr id="9218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9" b="31219"/>
          <a:stretch/>
        </p:blipFill>
        <p:spPr bwMode="auto">
          <a:xfrm>
            <a:off x="1259632" y="2249714"/>
            <a:ext cx="5937256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29" r="76088" b="31219"/>
          <a:stretch/>
        </p:blipFill>
        <p:spPr bwMode="auto">
          <a:xfrm>
            <a:off x="3691887" y="4996602"/>
            <a:ext cx="1240153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3" t="38929" r="58200" b="31219"/>
          <a:stretch/>
        </p:blipFill>
        <p:spPr bwMode="auto">
          <a:xfrm>
            <a:off x="7020272" y="4349280"/>
            <a:ext cx="866504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5" t="38929" r="43843" b="31219"/>
          <a:stretch/>
        </p:blipFill>
        <p:spPr bwMode="auto">
          <a:xfrm>
            <a:off x="5360212" y="4711729"/>
            <a:ext cx="856344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7" t="39563" r="22201" b="30585"/>
          <a:stretch/>
        </p:blipFill>
        <p:spPr bwMode="auto">
          <a:xfrm>
            <a:off x="2680780" y="4276301"/>
            <a:ext cx="1151438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de vocal 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6" t="38929" b="31219"/>
          <a:stretch/>
        </p:blipFill>
        <p:spPr bwMode="auto">
          <a:xfrm>
            <a:off x="1115616" y="4561173"/>
            <a:ext cx="1127220" cy="8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  <p:pic>
        <p:nvPicPr>
          <p:cNvPr id="8196" name="Picture 4" descr="Resultado de imagen para dibujo de sombre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2" y="2461104"/>
            <a:ext cx="2109474" cy="16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dibujo de sombre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0" y="4481704"/>
            <a:ext cx="2109474" cy="165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46" y="2471813"/>
            <a:ext cx="2082134" cy="16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7" y="4040449"/>
            <a:ext cx="2082134" cy="16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42" y="2490164"/>
            <a:ext cx="1441659" cy="12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22621" r="6576" b="22486"/>
          <a:stretch/>
        </p:blipFill>
        <p:spPr bwMode="auto">
          <a:xfrm>
            <a:off x="4990554" y="4671713"/>
            <a:ext cx="1579549" cy="10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22621" r="6576" b="22486"/>
          <a:stretch/>
        </p:blipFill>
        <p:spPr bwMode="auto">
          <a:xfrm>
            <a:off x="6516216" y="2772771"/>
            <a:ext cx="1579549" cy="10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019" y="4300466"/>
            <a:ext cx="1175357" cy="100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5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  <p:pic>
        <p:nvPicPr>
          <p:cNvPr id="7170" name="Picture 2" descr="Resultado de imagen para dibujo de a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1688098" cy="13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a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28" y="4381026"/>
            <a:ext cx="1688098" cy="13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22238"/>
          <a:stretch/>
        </p:blipFill>
        <p:spPr bwMode="auto">
          <a:xfrm>
            <a:off x="899631" y="4293096"/>
            <a:ext cx="187323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7" b="22238"/>
          <a:stretch/>
        </p:blipFill>
        <p:spPr bwMode="auto">
          <a:xfrm>
            <a:off x="3039305" y="2375080"/>
            <a:ext cx="187323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24283"/>
            <a:ext cx="1934294" cy="15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81026"/>
            <a:ext cx="1786830" cy="13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6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9831" y="872972"/>
            <a:ext cx="5233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Todos juntitos</a:t>
            </a:r>
          </a:p>
        </p:txBody>
      </p:sp>
      <p:pic>
        <p:nvPicPr>
          <p:cNvPr id="6146" name="Picture 2" descr="Resultado de imagen para dibujo de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44924"/>
            <a:ext cx="17465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dibujo de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829" y="4464260"/>
            <a:ext cx="174657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209" y="2575280"/>
            <a:ext cx="1476620" cy="13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26" y="4365104"/>
            <a:ext cx="1476620" cy="137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dibujo de f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6" y="2575280"/>
            <a:ext cx="1423978" cy="13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dibujo de f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668" y="4464260"/>
            <a:ext cx="1423978" cy="132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24" y="2424659"/>
            <a:ext cx="1585816" cy="14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n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24" y="4211834"/>
            <a:ext cx="1585816" cy="147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55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77</Words>
  <Application>Microsoft Office PowerPoint</Application>
  <PresentationFormat>Presentación en pantalla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12</cp:revision>
  <dcterms:created xsi:type="dcterms:W3CDTF">2019-03-26T23:57:58Z</dcterms:created>
  <dcterms:modified xsi:type="dcterms:W3CDTF">2020-07-21T20:31:06Z</dcterms:modified>
</cp:coreProperties>
</file>