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71" r:id="rId13"/>
    <p:sldId id="269" r:id="rId14"/>
    <p:sldId id="270" r:id="rId15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5B59-23FD-46A2-AB09-C6007931E3B2}" type="datetimeFigureOut">
              <a:rPr lang="es-CL" smtClean="0"/>
              <a:t>21-07-2020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B2E6B-A041-489A-906B-36BC9E40360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8471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5B59-23FD-46A2-AB09-C6007931E3B2}" type="datetimeFigureOut">
              <a:rPr lang="es-CL" smtClean="0"/>
              <a:t>21-07-2020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B2E6B-A041-489A-906B-36BC9E40360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9061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5B59-23FD-46A2-AB09-C6007931E3B2}" type="datetimeFigureOut">
              <a:rPr lang="es-CL" smtClean="0"/>
              <a:t>21-07-2020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B2E6B-A041-489A-906B-36BC9E40360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741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5B59-23FD-46A2-AB09-C6007931E3B2}" type="datetimeFigureOut">
              <a:rPr lang="es-CL" smtClean="0"/>
              <a:t>21-07-2020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B2E6B-A041-489A-906B-36BC9E40360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040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5B59-23FD-46A2-AB09-C6007931E3B2}" type="datetimeFigureOut">
              <a:rPr lang="es-CL" smtClean="0"/>
              <a:t>21-07-2020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B2E6B-A041-489A-906B-36BC9E40360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1378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5B59-23FD-46A2-AB09-C6007931E3B2}" type="datetimeFigureOut">
              <a:rPr lang="es-CL" smtClean="0"/>
              <a:t>21-07-2020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B2E6B-A041-489A-906B-36BC9E40360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95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5B59-23FD-46A2-AB09-C6007931E3B2}" type="datetimeFigureOut">
              <a:rPr lang="es-CL" smtClean="0"/>
              <a:t>21-07-2020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B2E6B-A041-489A-906B-36BC9E40360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7692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5B59-23FD-46A2-AB09-C6007931E3B2}" type="datetimeFigureOut">
              <a:rPr lang="es-CL" smtClean="0"/>
              <a:t>21-07-2020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B2E6B-A041-489A-906B-36BC9E40360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787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5B59-23FD-46A2-AB09-C6007931E3B2}" type="datetimeFigureOut">
              <a:rPr lang="es-CL" smtClean="0"/>
              <a:t>21-07-2020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B2E6B-A041-489A-906B-36BC9E40360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649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5B59-23FD-46A2-AB09-C6007931E3B2}" type="datetimeFigureOut">
              <a:rPr lang="es-CL" smtClean="0"/>
              <a:t>21-07-2020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B2E6B-A041-489A-906B-36BC9E40360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866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5B59-23FD-46A2-AB09-C6007931E3B2}" type="datetimeFigureOut">
              <a:rPr lang="es-CL" smtClean="0"/>
              <a:t>21-07-2020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B2E6B-A041-489A-906B-36BC9E40360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283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D5B59-23FD-46A2-AB09-C6007931E3B2}" type="datetimeFigureOut">
              <a:rPr lang="es-CL" smtClean="0"/>
              <a:t>21-07-2020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B2E6B-A041-489A-906B-36BC9E40360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618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" y="0"/>
            <a:ext cx="91186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071524" y="2060322"/>
            <a:ext cx="7026282" cy="923330"/>
          </a:xfrm>
          <a:prstGeom prst="rect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Berlin Sans FB Demi" pitchFamily="34" charset="0"/>
              </a:rPr>
              <a:t>Conciencia fonológica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" t="42988" r="4033"/>
          <a:stretch/>
        </p:blipFill>
        <p:spPr bwMode="auto">
          <a:xfrm>
            <a:off x="1078285" y="3014055"/>
            <a:ext cx="7026282" cy="245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 rot="20973555">
            <a:off x="1429116" y="753926"/>
            <a:ext cx="467136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¿ Qué rima con….?</a:t>
            </a:r>
            <a:endParaRPr lang="es-ES" sz="4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3374576" y="5612317"/>
            <a:ext cx="5616624" cy="119675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Educadora de  Párvulos: Verónica Rodríguez</a:t>
            </a:r>
          </a:p>
          <a:p>
            <a:pPr algn="ctr"/>
            <a:r>
              <a:rPr lang="es-CL" b="1" dirty="0" err="1" smtClean="0">
                <a:solidFill>
                  <a:schemeClr val="tx1"/>
                </a:solidFill>
              </a:rPr>
              <a:t>Kinder</a:t>
            </a:r>
            <a:r>
              <a:rPr lang="es-CL" b="1" dirty="0" smtClean="0">
                <a:solidFill>
                  <a:schemeClr val="tx1"/>
                </a:solidFill>
              </a:rPr>
              <a:t> y Pre </a:t>
            </a:r>
            <a:r>
              <a:rPr lang="es-CL" b="1" dirty="0" err="1" smtClean="0">
                <a:solidFill>
                  <a:schemeClr val="tx1"/>
                </a:solidFill>
              </a:rPr>
              <a:t>kinder</a:t>
            </a:r>
            <a:endParaRPr lang="es-CL" b="1" dirty="0" smtClean="0">
              <a:solidFill>
                <a:schemeClr val="tx1"/>
              </a:solidFill>
            </a:endParaRPr>
          </a:p>
          <a:p>
            <a:pPr algn="ctr"/>
            <a:r>
              <a:rPr lang="es-CL" b="1" dirty="0" smtClean="0">
                <a:solidFill>
                  <a:schemeClr val="tx1"/>
                </a:solidFill>
              </a:rPr>
              <a:t>Escuela Pedro Antonio Tejos</a:t>
            </a:r>
            <a:endParaRPr lang="es-CL" b="1" dirty="0">
              <a:solidFill>
                <a:schemeClr val="tx1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1641995" y="5747262"/>
            <a:ext cx="1512168" cy="105273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OA 3</a:t>
            </a:r>
          </a:p>
          <a:p>
            <a:pPr algn="ctr"/>
            <a:r>
              <a:rPr lang="es-CL" b="1" dirty="0" smtClean="0">
                <a:solidFill>
                  <a:schemeClr val="tx1"/>
                </a:solidFill>
              </a:rPr>
              <a:t>Lenguaje verbal</a:t>
            </a:r>
            <a:endParaRPr lang="es-CL" b="1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291" y="6135476"/>
            <a:ext cx="640135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7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53330" y="548680"/>
            <a:ext cx="6352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¿ Qué rima con ……..?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72010"/>
            <a:ext cx="2129244" cy="232998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06357"/>
            <a:ext cx="2329980" cy="232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0344">
            <a:off x="5820627" y="3508908"/>
            <a:ext cx="1618117" cy="294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05064"/>
            <a:ext cx="3043325" cy="223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103164" y="1396670"/>
            <a:ext cx="1129004" cy="34938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RA</a:t>
            </a:r>
            <a:r>
              <a:rPr lang="es-CL" b="1" dirty="0" smtClean="0">
                <a:solidFill>
                  <a:srgbClr val="FF0000"/>
                </a:solidFill>
              </a:rPr>
              <a:t>NA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660232" y="1506357"/>
            <a:ext cx="1512168" cy="482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MANZANA</a:t>
            </a:r>
            <a:endParaRPr lang="es-CL" b="1" dirty="0"/>
          </a:p>
        </p:txBody>
      </p:sp>
      <p:sp>
        <p:nvSpPr>
          <p:cNvPr id="7" name="Rectángulo 6"/>
          <p:cNvSpPr/>
          <p:nvPr/>
        </p:nvSpPr>
        <p:spPr>
          <a:xfrm>
            <a:off x="1331640" y="4725144"/>
            <a:ext cx="134502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LECHUGA</a:t>
            </a:r>
            <a:endParaRPr lang="es-CL" b="1" dirty="0"/>
          </a:p>
        </p:txBody>
      </p:sp>
      <p:sp>
        <p:nvSpPr>
          <p:cNvPr id="8" name="Rectángulo 7"/>
          <p:cNvSpPr/>
          <p:nvPr/>
        </p:nvSpPr>
        <p:spPr>
          <a:xfrm>
            <a:off x="6516216" y="5445224"/>
            <a:ext cx="151216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ZANAHORIA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2873268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53330" y="548680"/>
            <a:ext cx="6352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¿ Qué rima con ……..?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60491"/>
            <a:ext cx="3366599" cy="2516882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48450"/>
            <a:ext cx="3034058" cy="22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169" y="3865646"/>
            <a:ext cx="2457994" cy="206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b="7887"/>
          <a:stretch/>
        </p:blipFill>
        <p:spPr bwMode="auto">
          <a:xfrm>
            <a:off x="2411760" y="4581128"/>
            <a:ext cx="2706029" cy="170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475656" y="3573016"/>
            <a:ext cx="936104" cy="5040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P</a:t>
            </a:r>
            <a:r>
              <a:rPr lang="es-CL" b="1" dirty="0" smtClean="0">
                <a:solidFill>
                  <a:srgbClr val="FF0000"/>
                </a:solidFill>
              </a:rPr>
              <a:t>EZ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300192" y="1472010"/>
            <a:ext cx="1224136" cy="444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NUEZ</a:t>
            </a:r>
            <a:endParaRPr lang="es-CL" b="1" dirty="0"/>
          </a:p>
        </p:txBody>
      </p:sp>
      <p:sp>
        <p:nvSpPr>
          <p:cNvPr id="7" name="Rectángulo 6"/>
          <p:cNvSpPr/>
          <p:nvPr/>
        </p:nvSpPr>
        <p:spPr>
          <a:xfrm>
            <a:off x="6156176" y="5930493"/>
            <a:ext cx="151216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OSO</a:t>
            </a:r>
            <a:endParaRPr lang="es-CL" b="1" dirty="0"/>
          </a:p>
        </p:txBody>
      </p:sp>
      <p:sp>
        <p:nvSpPr>
          <p:cNvPr id="8" name="Rectángulo 7"/>
          <p:cNvSpPr/>
          <p:nvPr/>
        </p:nvSpPr>
        <p:spPr>
          <a:xfrm>
            <a:off x="1691680" y="4941168"/>
            <a:ext cx="129614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LÁPIZ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997743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 descr="Resultado de imagen para que rima c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26222" r="59287" b="19211"/>
          <a:stretch/>
        </p:blipFill>
        <p:spPr bwMode="auto">
          <a:xfrm>
            <a:off x="1259632" y="1401059"/>
            <a:ext cx="2736304" cy="405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82" y="404664"/>
            <a:ext cx="710882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t="9661" r="13641" b="13627"/>
          <a:stretch/>
        </p:blipFill>
        <p:spPr bwMode="auto">
          <a:xfrm>
            <a:off x="4160769" y="1556792"/>
            <a:ext cx="1820950" cy="227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64" y="4256435"/>
            <a:ext cx="2304755" cy="173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16674" r="15632" b="17171"/>
          <a:stretch/>
        </p:blipFill>
        <p:spPr bwMode="auto">
          <a:xfrm>
            <a:off x="5907554" y="1624168"/>
            <a:ext cx="2231659" cy="221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53" y="4091034"/>
            <a:ext cx="1919990" cy="206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339752" y="4797152"/>
            <a:ext cx="1296144" cy="5040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RAT</a:t>
            </a:r>
            <a:r>
              <a:rPr lang="es-CL" b="1" dirty="0" smtClean="0">
                <a:solidFill>
                  <a:srgbClr val="FF0000"/>
                </a:solidFill>
              </a:rPr>
              <a:t>ÓN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355976" y="5988944"/>
            <a:ext cx="1368152" cy="320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OLLA</a:t>
            </a:r>
            <a:endParaRPr lang="es-CL" b="1" dirty="0"/>
          </a:p>
        </p:txBody>
      </p:sp>
      <p:sp>
        <p:nvSpPr>
          <p:cNvPr id="4" name="Rectángulo 3"/>
          <p:cNvSpPr/>
          <p:nvPr/>
        </p:nvSpPr>
        <p:spPr>
          <a:xfrm>
            <a:off x="3995936" y="1556792"/>
            <a:ext cx="936104" cy="4702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LIMÓN</a:t>
            </a:r>
            <a:endParaRPr lang="es-CL" b="1" dirty="0"/>
          </a:p>
        </p:txBody>
      </p:sp>
      <p:sp>
        <p:nvSpPr>
          <p:cNvPr id="5" name="Rectángulo 4"/>
          <p:cNvSpPr/>
          <p:nvPr/>
        </p:nvSpPr>
        <p:spPr>
          <a:xfrm>
            <a:off x="6084168" y="3573016"/>
            <a:ext cx="86409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UVA</a:t>
            </a:r>
            <a:endParaRPr lang="es-CL" b="1" dirty="0"/>
          </a:p>
        </p:txBody>
      </p:sp>
      <p:sp>
        <p:nvSpPr>
          <p:cNvPr id="6" name="Rectángulo 5"/>
          <p:cNvSpPr/>
          <p:nvPr/>
        </p:nvSpPr>
        <p:spPr>
          <a:xfrm>
            <a:off x="6660232" y="5805264"/>
            <a:ext cx="792088" cy="349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LORO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1323149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53330" y="548680"/>
            <a:ext cx="6352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¿ Qué rima con ……..?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25818" r="11315" b="16362"/>
          <a:stretch/>
        </p:blipFill>
        <p:spPr bwMode="auto">
          <a:xfrm>
            <a:off x="1440873" y="1579418"/>
            <a:ext cx="6456218" cy="394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619672" y="4581128"/>
            <a:ext cx="1656184" cy="4320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ELEFAN</a:t>
            </a:r>
            <a:r>
              <a:rPr lang="es-CL" b="1" dirty="0" smtClean="0">
                <a:solidFill>
                  <a:srgbClr val="FF0000"/>
                </a:solidFill>
              </a:rPr>
              <a:t>TE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948264" y="5661248"/>
            <a:ext cx="1152128" cy="464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GUANTE</a:t>
            </a:r>
            <a:endParaRPr lang="es-CL" b="1" dirty="0"/>
          </a:p>
        </p:txBody>
      </p:sp>
      <p:sp>
        <p:nvSpPr>
          <p:cNvPr id="7" name="Rectángulo 6"/>
          <p:cNvSpPr/>
          <p:nvPr/>
        </p:nvSpPr>
        <p:spPr>
          <a:xfrm>
            <a:off x="4211960" y="5522526"/>
            <a:ext cx="1152128" cy="603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HAMSTER</a:t>
            </a:r>
            <a:endParaRPr lang="es-CL" b="1" dirty="0"/>
          </a:p>
        </p:txBody>
      </p:sp>
      <p:sp>
        <p:nvSpPr>
          <p:cNvPr id="8" name="Rectángulo 7"/>
          <p:cNvSpPr/>
          <p:nvPr/>
        </p:nvSpPr>
        <p:spPr>
          <a:xfrm>
            <a:off x="7524328" y="1700808"/>
            <a:ext cx="116247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MOCHILA</a:t>
            </a:r>
            <a:endParaRPr lang="es-CL" b="1" dirty="0"/>
          </a:p>
        </p:txBody>
      </p:sp>
      <p:sp>
        <p:nvSpPr>
          <p:cNvPr id="9" name="Rectángulo 8"/>
          <p:cNvSpPr/>
          <p:nvPr/>
        </p:nvSpPr>
        <p:spPr>
          <a:xfrm>
            <a:off x="3563888" y="1417638"/>
            <a:ext cx="864096" cy="427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SAPO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1545737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53330" y="548680"/>
            <a:ext cx="6352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¿ Qué rima con ……..?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26465" r="49091" b="18259"/>
          <a:stretch/>
        </p:blipFill>
        <p:spPr bwMode="auto">
          <a:xfrm>
            <a:off x="895924" y="1417638"/>
            <a:ext cx="3389652" cy="330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12663" b="8980"/>
          <a:stretch/>
        </p:blipFill>
        <p:spPr bwMode="auto">
          <a:xfrm>
            <a:off x="5283763" y="1574238"/>
            <a:ext cx="2014079" cy="162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6" t="13443" r="9361" b="14576"/>
          <a:stretch/>
        </p:blipFill>
        <p:spPr bwMode="auto">
          <a:xfrm>
            <a:off x="3288773" y="4695569"/>
            <a:ext cx="2284319" cy="157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239" y="3477560"/>
            <a:ext cx="1974056" cy="243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403648" y="4005064"/>
            <a:ext cx="1187102" cy="3600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LU</a:t>
            </a:r>
            <a:r>
              <a:rPr lang="es-CL" b="1" dirty="0" smtClean="0">
                <a:solidFill>
                  <a:srgbClr val="FF0000"/>
                </a:solidFill>
              </a:rPr>
              <a:t>NA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057267" y="1870981"/>
            <a:ext cx="987028" cy="468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TAZA</a:t>
            </a:r>
            <a:endParaRPr lang="es-CL" b="1" dirty="0"/>
          </a:p>
        </p:txBody>
      </p:sp>
      <p:sp>
        <p:nvSpPr>
          <p:cNvPr id="7" name="Rectángulo 6"/>
          <p:cNvSpPr/>
          <p:nvPr/>
        </p:nvSpPr>
        <p:spPr>
          <a:xfrm>
            <a:off x="7306159" y="5589240"/>
            <a:ext cx="938249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CUNA</a:t>
            </a:r>
            <a:endParaRPr lang="es-CL" b="1" dirty="0"/>
          </a:p>
        </p:txBody>
      </p:sp>
      <p:sp>
        <p:nvSpPr>
          <p:cNvPr id="8" name="Rectángulo 7"/>
          <p:cNvSpPr/>
          <p:nvPr/>
        </p:nvSpPr>
        <p:spPr>
          <a:xfrm>
            <a:off x="2267744" y="5589240"/>
            <a:ext cx="1021029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MESA</a:t>
            </a:r>
            <a:endParaRPr lang="es-CL" b="1" dirty="0"/>
          </a:p>
        </p:txBody>
      </p:sp>
      <p:sp>
        <p:nvSpPr>
          <p:cNvPr id="9" name="Rectángulo 8"/>
          <p:cNvSpPr/>
          <p:nvPr/>
        </p:nvSpPr>
        <p:spPr>
          <a:xfrm>
            <a:off x="4430932" y="3067927"/>
            <a:ext cx="1439194" cy="409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ESCALERA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811171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026" y="1773823"/>
            <a:ext cx="3251180" cy="2528419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157192"/>
            <a:ext cx="2772098" cy="11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816" y="1773823"/>
            <a:ext cx="2031169" cy="182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895" y="4122620"/>
            <a:ext cx="1512169" cy="161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53330" y="548680"/>
            <a:ext cx="6352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¿ Qué rima con ……..?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843808" y="3861048"/>
            <a:ext cx="1727398" cy="44119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QUE</a:t>
            </a:r>
            <a:r>
              <a:rPr lang="es-CL" sz="2000" b="1" dirty="0" smtClean="0">
                <a:solidFill>
                  <a:srgbClr val="FF0000"/>
                </a:solidFill>
              </a:rPr>
              <a:t>SO</a:t>
            </a:r>
            <a:endParaRPr lang="es-CL" sz="2000" b="1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203848" y="4941168"/>
            <a:ext cx="136735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HUESO</a:t>
            </a:r>
            <a:endParaRPr lang="es-CL" b="1" dirty="0"/>
          </a:p>
        </p:txBody>
      </p:sp>
      <p:sp>
        <p:nvSpPr>
          <p:cNvPr id="5" name="Rectángulo 4"/>
          <p:cNvSpPr/>
          <p:nvPr/>
        </p:nvSpPr>
        <p:spPr>
          <a:xfrm>
            <a:off x="6084168" y="5877272"/>
            <a:ext cx="1221991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CASA</a:t>
            </a:r>
            <a:endParaRPr lang="es-CL" b="1" dirty="0"/>
          </a:p>
        </p:txBody>
      </p:sp>
      <p:sp>
        <p:nvSpPr>
          <p:cNvPr id="6" name="Rectángulo 5"/>
          <p:cNvSpPr/>
          <p:nvPr/>
        </p:nvSpPr>
        <p:spPr>
          <a:xfrm>
            <a:off x="5724128" y="1472010"/>
            <a:ext cx="2088232" cy="301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ZAPATO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3375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953330" y="548680"/>
            <a:ext cx="6352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¿ Qué rima con ……..?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 t="5950" r="8798"/>
          <a:stretch/>
        </p:blipFill>
        <p:spPr bwMode="auto">
          <a:xfrm>
            <a:off x="1907704" y="1736975"/>
            <a:ext cx="1800200" cy="2118780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3" r="19571"/>
          <a:stretch/>
        </p:blipFill>
        <p:spPr bwMode="auto">
          <a:xfrm>
            <a:off x="5280933" y="3782913"/>
            <a:ext cx="1750486" cy="238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581127"/>
            <a:ext cx="2066773" cy="15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31" y="1725653"/>
            <a:ext cx="2558689" cy="18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907704" y="4005064"/>
            <a:ext cx="1656184" cy="2880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FRUTI</a:t>
            </a:r>
            <a:r>
              <a:rPr lang="es-CL" b="1" dirty="0" smtClean="0">
                <a:solidFill>
                  <a:srgbClr val="FF0000"/>
                </a:solidFill>
              </a:rPr>
              <a:t>LLA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499992" y="1600200"/>
            <a:ext cx="1152128" cy="316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CAMA</a:t>
            </a:r>
            <a:endParaRPr lang="es-CL" b="1" dirty="0"/>
          </a:p>
        </p:txBody>
      </p:sp>
      <p:sp>
        <p:nvSpPr>
          <p:cNvPr id="7" name="Rectángulo 6"/>
          <p:cNvSpPr/>
          <p:nvPr/>
        </p:nvSpPr>
        <p:spPr>
          <a:xfrm>
            <a:off x="6804248" y="4581127"/>
            <a:ext cx="1008112" cy="360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SILLA</a:t>
            </a:r>
            <a:endParaRPr lang="es-CL" b="1" dirty="0"/>
          </a:p>
        </p:txBody>
      </p:sp>
      <p:sp>
        <p:nvSpPr>
          <p:cNvPr id="8" name="Rectángulo 7"/>
          <p:cNvSpPr/>
          <p:nvPr/>
        </p:nvSpPr>
        <p:spPr>
          <a:xfrm>
            <a:off x="2483768" y="5877272"/>
            <a:ext cx="144016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CHANCHO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2473224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53330" y="548680"/>
            <a:ext cx="6352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¿ Qué rima con ……..?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284" y="1556792"/>
            <a:ext cx="3108921" cy="2677379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10394"/>
            <a:ext cx="1798055" cy="217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38211"/>
            <a:ext cx="2405063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t="7423" r="2780" b="12997"/>
          <a:stretch/>
        </p:blipFill>
        <p:spPr bwMode="auto">
          <a:xfrm>
            <a:off x="3108575" y="4581128"/>
            <a:ext cx="1893986" cy="173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878362" y="3400504"/>
            <a:ext cx="1368152" cy="4320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GA</a:t>
            </a:r>
            <a:r>
              <a:rPr lang="es-CL" b="1" dirty="0" smtClean="0">
                <a:solidFill>
                  <a:srgbClr val="FF0000"/>
                </a:solidFill>
              </a:rPr>
              <a:t>TO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306159" y="4581128"/>
            <a:ext cx="938249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PATO</a:t>
            </a:r>
            <a:endParaRPr lang="es-CL" b="1" dirty="0"/>
          </a:p>
        </p:txBody>
      </p:sp>
      <p:sp>
        <p:nvSpPr>
          <p:cNvPr id="7" name="Rectángulo 6"/>
          <p:cNvSpPr/>
          <p:nvPr/>
        </p:nvSpPr>
        <p:spPr>
          <a:xfrm>
            <a:off x="2699792" y="5733256"/>
            <a:ext cx="864096" cy="392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LIBRO</a:t>
            </a:r>
            <a:endParaRPr lang="es-CL" b="1" dirty="0"/>
          </a:p>
        </p:txBody>
      </p:sp>
      <p:sp>
        <p:nvSpPr>
          <p:cNvPr id="8" name="Rectángulo 7"/>
          <p:cNvSpPr/>
          <p:nvPr/>
        </p:nvSpPr>
        <p:spPr>
          <a:xfrm>
            <a:off x="5292080" y="3212976"/>
            <a:ext cx="93610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ÁRBOL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2427222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53330" y="548680"/>
            <a:ext cx="6352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¿ Qué rima con ……..?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49" y="1772817"/>
            <a:ext cx="187458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08" y="1585564"/>
            <a:ext cx="2805436" cy="280543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228" y="4149080"/>
            <a:ext cx="1750105" cy="175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5"/>
          <a:stretch/>
        </p:blipFill>
        <p:spPr bwMode="auto">
          <a:xfrm>
            <a:off x="3146431" y="4474717"/>
            <a:ext cx="1966625" cy="174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691680" y="4005064"/>
            <a:ext cx="1584176" cy="3859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CA</a:t>
            </a:r>
            <a:r>
              <a:rPr lang="es-CL" b="1" dirty="0" smtClean="0">
                <a:solidFill>
                  <a:srgbClr val="FF0000"/>
                </a:solidFill>
              </a:rPr>
              <a:t>ÑA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724128" y="1585564"/>
            <a:ext cx="1185910" cy="331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ARAÑA</a:t>
            </a:r>
            <a:endParaRPr lang="es-CL" b="1" dirty="0"/>
          </a:p>
        </p:txBody>
      </p:sp>
      <p:sp>
        <p:nvSpPr>
          <p:cNvPr id="7" name="Rectángulo 6"/>
          <p:cNvSpPr/>
          <p:nvPr/>
        </p:nvSpPr>
        <p:spPr>
          <a:xfrm>
            <a:off x="1765046" y="5544017"/>
            <a:ext cx="1512168" cy="35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SANDÍA</a:t>
            </a:r>
            <a:endParaRPr lang="es-CL" b="1" dirty="0"/>
          </a:p>
        </p:txBody>
      </p:sp>
      <p:sp>
        <p:nvSpPr>
          <p:cNvPr id="8" name="Rectángulo 7"/>
          <p:cNvSpPr/>
          <p:nvPr/>
        </p:nvSpPr>
        <p:spPr>
          <a:xfrm>
            <a:off x="6143844" y="5899185"/>
            <a:ext cx="1524500" cy="310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PELOTA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2631766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53330" y="548680"/>
            <a:ext cx="6352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¿ Qué rima con ……..?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2857500" cy="2238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10" y="4143485"/>
            <a:ext cx="1557770" cy="218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42852"/>
            <a:ext cx="1656185" cy="198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4" t="2217" r="26359" b="3180"/>
          <a:stretch/>
        </p:blipFill>
        <p:spPr bwMode="auto">
          <a:xfrm>
            <a:off x="5580112" y="1505664"/>
            <a:ext cx="1944216" cy="243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953330" y="3717032"/>
            <a:ext cx="1584176" cy="36616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MANZA</a:t>
            </a:r>
            <a:r>
              <a:rPr lang="es-CL" b="1" dirty="0" smtClean="0">
                <a:solidFill>
                  <a:srgbClr val="FF0000"/>
                </a:solidFill>
              </a:rPr>
              <a:t>NA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788024" y="2708920"/>
            <a:ext cx="108012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HELADO</a:t>
            </a:r>
            <a:endParaRPr lang="es-CL" b="1" dirty="0"/>
          </a:p>
        </p:txBody>
      </p:sp>
      <p:sp>
        <p:nvSpPr>
          <p:cNvPr id="8" name="Rectángulo 7"/>
          <p:cNvSpPr/>
          <p:nvPr/>
        </p:nvSpPr>
        <p:spPr>
          <a:xfrm>
            <a:off x="7380313" y="5013176"/>
            <a:ext cx="1306487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VENTANA</a:t>
            </a:r>
            <a:endParaRPr lang="es-CL" b="1" dirty="0"/>
          </a:p>
        </p:txBody>
      </p:sp>
      <p:sp>
        <p:nvSpPr>
          <p:cNvPr id="9" name="Rectángulo 8"/>
          <p:cNvSpPr/>
          <p:nvPr/>
        </p:nvSpPr>
        <p:spPr>
          <a:xfrm>
            <a:off x="1547664" y="5013176"/>
            <a:ext cx="98984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POLLO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118884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53330" y="548680"/>
            <a:ext cx="6352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¿ Qué rima con ……..?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586"/>
            <a:ext cx="2431910" cy="23764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0765">
            <a:off x="2650385" y="4122657"/>
            <a:ext cx="2050612" cy="205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53429"/>
            <a:ext cx="2742811" cy="214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45" y="3861048"/>
            <a:ext cx="2376264" cy="190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475656" y="3599977"/>
            <a:ext cx="1872208" cy="28405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CONE</a:t>
            </a:r>
            <a:r>
              <a:rPr lang="es-CL" b="1" dirty="0" smtClean="0">
                <a:solidFill>
                  <a:srgbClr val="FF0000"/>
                </a:solidFill>
              </a:rPr>
              <a:t>JO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475656" y="5013176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ESPEJO</a:t>
            </a:r>
            <a:endParaRPr lang="es-CL" b="1" dirty="0"/>
          </a:p>
        </p:txBody>
      </p:sp>
      <p:sp>
        <p:nvSpPr>
          <p:cNvPr id="7" name="Rectángulo 6"/>
          <p:cNvSpPr/>
          <p:nvPr/>
        </p:nvSpPr>
        <p:spPr>
          <a:xfrm>
            <a:off x="6516216" y="4221088"/>
            <a:ext cx="1198093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ESCOBA</a:t>
            </a:r>
            <a:endParaRPr lang="es-CL" b="1" dirty="0"/>
          </a:p>
        </p:txBody>
      </p:sp>
      <p:sp>
        <p:nvSpPr>
          <p:cNvPr id="8" name="Rectángulo 7"/>
          <p:cNvSpPr/>
          <p:nvPr/>
        </p:nvSpPr>
        <p:spPr>
          <a:xfrm>
            <a:off x="6732240" y="1988840"/>
            <a:ext cx="108012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CAMISA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4077154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53330" y="548680"/>
            <a:ext cx="6352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¿ Qué rima con ……..?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2406826" cy="24482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70" y="1567470"/>
            <a:ext cx="2266417" cy="226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 descr="Resultado de imagen para dibujo elefan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156" y="3861048"/>
            <a:ext cx="2473196" cy="231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 bwMode="auto">
          <a:xfrm>
            <a:off x="2943008" y="4437112"/>
            <a:ext cx="1905794" cy="171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187623" y="2254612"/>
            <a:ext cx="1440160" cy="31519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BOTE</a:t>
            </a:r>
            <a:r>
              <a:rPr lang="es-CL" b="1" dirty="0" smtClean="0">
                <a:solidFill>
                  <a:srgbClr val="FF0000"/>
                </a:solidFill>
              </a:rPr>
              <a:t>LLA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444208" y="1700808"/>
            <a:ext cx="129614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ESTRELLA</a:t>
            </a:r>
            <a:endParaRPr lang="es-CL" b="1" dirty="0"/>
          </a:p>
        </p:txBody>
      </p:sp>
      <p:sp>
        <p:nvSpPr>
          <p:cNvPr id="7" name="Rectángulo 6"/>
          <p:cNvSpPr/>
          <p:nvPr/>
        </p:nvSpPr>
        <p:spPr>
          <a:xfrm>
            <a:off x="1547664" y="5229200"/>
            <a:ext cx="108012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TIJERA</a:t>
            </a:r>
            <a:endParaRPr lang="es-CL" b="1" dirty="0"/>
          </a:p>
        </p:txBody>
      </p:sp>
      <p:sp>
        <p:nvSpPr>
          <p:cNvPr id="8" name="Rectángulo 7"/>
          <p:cNvSpPr/>
          <p:nvPr/>
        </p:nvSpPr>
        <p:spPr>
          <a:xfrm>
            <a:off x="5724128" y="5949280"/>
            <a:ext cx="1582031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ELEFANTE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895402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53330" y="548680"/>
            <a:ext cx="6352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¿ Qué rima con ……..?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94" y="1506647"/>
            <a:ext cx="2607099" cy="2426409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82" y="1506646"/>
            <a:ext cx="2115557" cy="211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932" y="3639358"/>
            <a:ext cx="1805227" cy="211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485" y="4221088"/>
            <a:ext cx="1966424" cy="179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135349" y="2348400"/>
            <a:ext cx="792088" cy="4320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tx1"/>
                </a:solidFill>
              </a:rPr>
              <a:t>FO</a:t>
            </a:r>
            <a:r>
              <a:rPr lang="es-CL" b="1" dirty="0" smtClean="0">
                <a:solidFill>
                  <a:srgbClr val="FF0000"/>
                </a:solidFill>
              </a:rPr>
              <a:t>CA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675909" y="2348400"/>
            <a:ext cx="998073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bg1"/>
                </a:solidFill>
              </a:rPr>
              <a:t>BOCA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663091" y="4869160"/>
            <a:ext cx="892685" cy="2517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schemeClr val="bg1"/>
                </a:solidFill>
              </a:rPr>
              <a:t>LEÓN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804248" y="4437112"/>
            <a:ext cx="985291" cy="262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LUNA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15708868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140</Words>
  <Application>Microsoft Office PowerPoint</Application>
  <PresentationFormat>Presentación en pantalla (4:3)</PresentationFormat>
  <Paragraphs>74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Berlin Sans FB Demi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Alvarado</dc:creator>
  <cp:lastModifiedBy>Usuario de Windows</cp:lastModifiedBy>
  <cp:revision>17</cp:revision>
  <dcterms:created xsi:type="dcterms:W3CDTF">2019-02-11T21:56:49Z</dcterms:created>
  <dcterms:modified xsi:type="dcterms:W3CDTF">2020-07-21T20:40:00Z</dcterms:modified>
</cp:coreProperties>
</file>