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1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959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2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103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6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51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320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7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332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765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554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772-9703-49A2-82AB-A630E05D40E0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06D1-6713-4420-8B5A-FF514748B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033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979712" y="2505670"/>
            <a:ext cx="56886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Cuantificadores</a:t>
            </a:r>
          </a:p>
          <a:p>
            <a:pPr algn="ctr"/>
            <a:r>
              <a:rPr lang="es-E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“Más y Menos”</a:t>
            </a:r>
            <a:endParaRPr lang="es-E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77343" y="1059704"/>
            <a:ext cx="4536504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Educadora de Párvulos: Verónica Rodríguez</a:t>
            </a:r>
          </a:p>
          <a:p>
            <a:pPr algn="ctr"/>
            <a:r>
              <a:rPr lang="es-CL" b="1" dirty="0" err="1" smtClean="0">
                <a:solidFill>
                  <a:schemeClr val="tx1"/>
                </a:solidFill>
              </a:rPr>
              <a:t>Kinder</a:t>
            </a:r>
            <a:r>
              <a:rPr lang="es-CL" b="1" dirty="0" smtClean="0">
                <a:solidFill>
                  <a:schemeClr val="tx1"/>
                </a:solidFill>
              </a:rPr>
              <a:t> y Pre </a:t>
            </a:r>
            <a:r>
              <a:rPr lang="es-CL" b="1" dirty="0" err="1" smtClean="0">
                <a:solidFill>
                  <a:schemeClr val="tx1"/>
                </a:solidFill>
              </a:rPr>
              <a:t>kinder</a:t>
            </a:r>
            <a:endParaRPr lang="es-CL" b="1" dirty="0" smtClean="0">
              <a:solidFill>
                <a:schemeClr val="tx1"/>
              </a:solidFill>
            </a:endParaRP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Escuela Pedro Antonio Tejos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865" y="1516577"/>
            <a:ext cx="640135" cy="623247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1043608" y="1059704"/>
            <a:ext cx="2160240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OA 4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Pensamiento matemático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683568" y="2060848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788024" y="2060848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561941" y="692696"/>
            <a:ext cx="82209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</a:t>
            </a:r>
            <a:r>
              <a:rPr lang="es-ES" sz="4400" b="1" u="sng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menos 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mochilas?</a:t>
            </a:r>
          </a:p>
        </p:txBody>
      </p:sp>
      <p:pic>
        <p:nvPicPr>
          <p:cNvPr id="7170" name="Picture 2" descr="Resultado de imagen para dibujo de mochila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4" r="17336"/>
          <a:stretch/>
        </p:blipFill>
        <p:spPr bwMode="auto">
          <a:xfrm>
            <a:off x="1259632" y="2745440"/>
            <a:ext cx="1152128" cy="140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dibujo de mochila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0" r="18649"/>
          <a:stretch/>
        </p:blipFill>
        <p:spPr bwMode="auto">
          <a:xfrm>
            <a:off x="2555776" y="2993954"/>
            <a:ext cx="1212659" cy="150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dibujo de mochil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29133"/>
            <a:ext cx="2304256" cy="18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683924" y="2225646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603335" y="2213248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AutoShape 2" descr="Resultado de imagen para dibujo de polli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4" descr="Resultado de imagen para dibujo de polli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AutoShape 6" descr="Resultado de imagen para dibujo de polli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" name="AutoShape 8" descr="Resultado de imagen para dibujo de pollit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6154" name="Picture 10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38890"/>
            <a:ext cx="1082640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457" y="3129893"/>
            <a:ext cx="1082640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08" y="3271263"/>
            <a:ext cx="1082640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812" y="4113076"/>
            <a:ext cx="1082640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60486"/>
            <a:ext cx="1082640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44360"/>
            <a:ext cx="1082640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776" y="3060486"/>
            <a:ext cx="1082640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483" y="4065552"/>
            <a:ext cx="1082640" cy="11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Rectángulo"/>
          <p:cNvSpPr/>
          <p:nvPr/>
        </p:nvSpPr>
        <p:spPr>
          <a:xfrm>
            <a:off x="1058427" y="692696"/>
            <a:ext cx="7228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</a:t>
            </a:r>
            <a:r>
              <a:rPr lang="es-ES" sz="4400" b="1" u="sng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más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pollit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os?</a:t>
            </a:r>
          </a:p>
        </p:txBody>
      </p:sp>
    </p:spTree>
    <p:extLst>
      <p:ext uri="{BB962C8B-B14F-4D97-AF65-F5344CB8AC3E}">
        <p14:creationId xmlns:p14="http://schemas.microsoft.com/office/powerpoint/2010/main" val="9076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AutoShape 2" descr="Resultado de imagen para bordes de colores pintre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4" descr="Resultado de imagen para bordes de colores pintret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de nube"/>
          <p:cNvSpPr/>
          <p:nvPr/>
        </p:nvSpPr>
        <p:spPr>
          <a:xfrm>
            <a:off x="755576" y="692696"/>
            <a:ext cx="7128792" cy="2016224"/>
          </a:xfrm>
          <a:prstGeom prst="cloudCallout">
            <a:avLst>
              <a:gd name="adj1" fmla="val 18036"/>
              <a:gd name="adj2" fmla="val 64561"/>
            </a:avLst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Para saber dónde hay “Más elementos” y dónde hay “Menos elementos”, ¿Qué debo hacer?.</a:t>
            </a:r>
          </a:p>
          <a:p>
            <a:pPr algn="ctr"/>
            <a:r>
              <a:rPr lang="es-CL" b="1" dirty="0" smtClean="0"/>
              <a:t>Debo CONTAR y luego COMPARAR cantidades.</a:t>
            </a:r>
            <a:endParaRPr lang="es-CL" b="1" dirty="0"/>
          </a:p>
        </p:txBody>
      </p:sp>
      <p:pic>
        <p:nvPicPr>
          <p:cNvPr id="2056" name="Picture 8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370" y="3153188"/>
            <a:ext cx="4507260" cy="286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7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Elipse"/>
          <p:cNvSpPr/>
          <p:nvPr/>
        </p:nvSpPr>
        <p:spPr>
          <a:xfrm>
            <a:off x="611560" y="1868916"/>
            <a:ext cx="3744416" cy="3232154"/>
          </a:xfrm>
          <a:prstGeom prst="ellipse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4468939" y="1813190"/>
            <a:ext cx="4079204" cy="3214464"/>
          </a:xfrm>
          <a:prstGeom prst="ellipse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4338" name="Picture 2" descr="Resultado de imagen para dibujo de carame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56753"/>
            <a:ext cx="916112" cy="86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dibujo de carame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40" y="2768269"/>
            <a:ext cx="916112" cy="86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n para dibujo de carame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7" y="2768269"/>
            <a:ext cx="916112" cy="86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do de imagen para dibujo de carame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656" y="3407557"/>
            <a:ext cx="916112" cy="86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dibujo de carame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41653"/>
            <a:ext cx="916112" cy="86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Resultado de imagen para dibujo de caramel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1787"/>
            <a:ext cx="2304256" cy="213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696754" y="692696"/>
            <a:ext cx="795134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</a:t>
            </a:r>
            <a:r>
              <a:rPr lang="es-ES" sz="4400" b="1" u="sng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más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caramelos?</a:t>
            </a:r>
          </a:p>
        </p:txBody>
      </p:sp>
    </p:spTree>
    <p:extLst>
      <p:ext uri="{BB962C8B-B14F-4D97-AF65-F5344CB8AC3E}">
        <p14:creationId xmlns:p14="http://schemas.microsoft.com/office/powerpoint/2010/main" val="34270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742612" y="1878935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788024" y="1878935"/>
            <a:ext cx="3744416" cy="3374535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3314" name="Picture 2" descr="Resultado de imagen para perritos dibuj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851" y="2276872"/>
            <a:ext cx="2172567" cy="240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Imagen relacionad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94"/>
          <a:stretch/>
        </p:blipFill>
        <p:spPr bwMode="auto">
          <a:xfrm>
            <a:off x="5176035" y="2722633"/>
            <a:ext cx="296839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688931" y="692696"/>
            <a:ext cx="79669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</a:t>
            </a:r>
            <a:r>
              <a:rPr lang="es-ES" sz="4400" b="1" u="sng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menos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perrit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os?</a:t>
            </a:r>
          </a:p>
        </p:txBody>
      </p:sp>
    </p:spTree>
    <p:extLst>
      <p:ext uri="{BB962C8B-B14F-4D97-AF65-F5344CB8AC3E}">
        <p14:creationId xmlns:p14="http://schemas.microsoft.com/office/powerpoint/2010/main" val="33281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742612" y="1878935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788024" y="1804345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2290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483" y="2627785"/>
            <a:ext cx="1226337" cy="91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67" y="3593542"/>
            <a:ext cx="1226337" cy="91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504" y="2628775"/>
            <a:ext cx="1226337" cy="91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42" y="3684270"/>
            <a:ext cx="1226337" cy="91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94704"/>
            <a:ext cx="1226337" cy="91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10" y="3929567"/>
            <a:ext cx="1132994" cy="84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668" y="2290948"/>
            <a:ext cx="1226337" cy="91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55" y="3239022"/>
            <a:ext cx="1226337" cy="91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384" y="3056426"/>
            <a:ext cx="1132994" cy="84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Rectángulo"/>
          <p:cNvSpPr/>
          <p:nvPr/>
        </p:nvSpPr>
        <p:spPr>
          <a:xfrm>
            <a:off x="1236356" y="692696"/>
            <a:ext cx="68721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</a:t>
            </a:r>
            <a:r>
              <a:rPr lang="es-ES" sz="4400" b="1" u="sng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más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lápices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38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683568" y="2060848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788024" y="2060848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1266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0" r="19106"/>
          <a:stretch/>
        </p:blipFill>
        <p:spPr bwMode="auto">
          <a:xfrm>
            <a:off x="1403648" y="2564904"/>
            <a:ext cx="963636" cy="139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0" r="19106"/>
          <a:stretch/>
        </p:blipFill>
        <p:spPr bwMode="auto">
          <a:xfrm>
            <a:off x="2122241" y="3642467"/>
            <a:ext cx="963636" cy="139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0" r="19106"/>
          <a:stretch/>
        </p:blipFill>
        <p:spPr bwMode="auto">
          <a:xfrm>
            <a:off x="2987824" y="2717303"/>
            <a:ext cx="963636" cy="139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0" r="19106"/>
          <a:stretch/>
        </p:blipFill>
        <p:spPr bwMode="auto">
          <a:xfrm>
            <a:off x="6675396" y="2308949"/>
            <a:ext cx="963636" cy="139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0" r="19106"/>
          <a:stretch/>
        </p:blipFill>
        <p:spPr bwMode="auto">
          <a:xfrm>
            <a:off x="6178414" y="3705558"/>
            <a:ext cx="963636" cy="139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899087" y="692696"/>
            <a:ext cx="75466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 </a:t>
            </a:r>
            <a:r>
              <a:rPr lang="es-ES" sz="4400" b="1" u="sng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menos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flores?</a:t>
            </a:r>
          </a:p>
        </p:txBody>
      </p:sp>
    </p:spTree>
    <p:extLst>
      <p:ext uri="{BB962C8B-B14F-4D97-AF65-F5344CB8AC3E}">
        <p14:creationId xmlns:p14="http://schemas.microsoft.com/office/powerpoint/2010/main" val="23773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683568" y="2060848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716016" y="2038609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42" name="Picture 2" descr="Resultado de imagen para dibujo de gat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306" y="2636054"/>
            <a:ext cx="801686" cy="10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n para dibujo de gati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769" y="2453911"/>
            <a:ext cx="908958" cy="113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dibujo de gati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306" y="3587998"/>
            <a:ext cx="926054" cy="115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dibujo de gatit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727" y="2511410"/>
            <a:ext cx="898104" cy="112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n para dibujo de gatit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66" y="2412309"/>
            <a:ext cx="103525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do de imagen para dibujo de gatit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80781"/>
            <a:ext cx="103525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dibujo de gatit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66" y="3686231"/>
            <a:ext cx="103525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sultado de imagen para dibujo de gatit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639766"/>
            <a:ext cx="103525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sultado de imagen para dibujo de gati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360" y="3686231"/>
            <a:ext cx="889981" cy="111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sultado de imagen para dibujo de gatit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121" y="3676925"/>
            <a:ext cx="872232" cy="109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1170251" y="692696"/>
            <a:ext cx="70043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</a:t>
            </a:r>
            <a:r>
              <a:rPr lang="es-ES" sz="4400" b="1" u="sng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más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gatit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os?</a:t>
            </a:r>
          </a:p>
        </p:txBody>
      </p:sp>
    </p:spTree>
    <p:extLst>
      <p:ext uri="{BB962C8B-B14F-4D97-AF65-F5344CB8AC3E}">
        <p14:creationId xmlns:p14="http://schemas.microsoft.com/office/powerpoint/2010/main" val="17400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683568" y="2060848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788024" y="2060848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218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832" y="4077072"/>
            <a:ext cx="868760" cy="8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56" y="2780928"/>
            <a:ext cx="1012776" cy="10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70537"/>
            <a:ext cx="1012776" cy="10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641" y="3793703"/>
            <a:ext cx="895997" cy="89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180" y="2780928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337" y="2533301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23670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219" y="2772161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645" y="3444949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397" y="4214811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642" y="4077072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919" y="3376495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568913"/>
            <a:ext cx="796752" cy="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19 Rectángulo"/>
          <p:cNvSpPr/>
          <p:nvPr/>
        </p:nvSpPr>
        <p:spPr>
          <a:xfrm>
            <a:off x="581081" y="692696"/>
            <a:ext cx="81826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</a:t>
            </a:r>
            <a:r>
              <a:rPr lang="es-E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menos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estrellas?</a:t>
            </a:r>
          </a:p>
        </p:txBody>
      </p:sp>
    </p:spTree>
    <p:extLst>
      <p:ext uri="{BB962C8B-B14F-4D97-AF65-F5344CB8AC3E}">
        <p14:creationId xmlns:p14="http://schemas.microsoft.com/office/powerpoint/2010/main" val="10094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56"/>
            <a:ext cx="9143999" cy="68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65610" y="692696"/>
            <a:ext cx="74136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Dónde hay </a:t>
            </a:r>
            <a:r>
              <a:rPr lang="es-ES" sz="4400" b="1" u="sng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más</a:t>
            </a:r>
            <a:r>
              <a:rPr lang="es-ES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caballos?</a:t>
            </a:r>
          </a:p>
        </p:txBody>
      </p:sp>
      <p:sp>
        <p:nvSpPr>
          <p:cNvPr id="7" name="6 Elipse"/>
          <p:cNvSpPr/>
          <p:nvPr/>
        </p:nvSpPr>
        <p:spPr>
          <a:xfrm>
            <a:off x="683568" y="2508951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4672426" y="2508951"/>
            <a:ext cx="3744416" cy="323215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196" name="Picture 4" descr="Resultado de imagen para dibujo de caball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05" y="3284984"/>
            <a:ext cx="1243555" cy="124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sultado de imagen para dibujo de caball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48057"/>
            <a:ext cx="1099539" cy="10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esultado de imagen para dibujo de caball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84018"/>
            <a:ext cx="1243555" cy="124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Resultado de imagen para dibujo de caball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792" y="2950691"/>
            <a:ext cx="1243555" cy="124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Resultado de imagen para dibujo de caball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47" y="2976049"/>
            <a:ext cx="1148980" cy="114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Resultado de imagen para dibujo de caball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367" y="4225786"/>
            <a:ext cx="1148980" cy="114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Resultado de imagen para dibujo de caball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511" y="4147596"/>
            <a:ext cx="1009596" cy="100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0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105</Words>
  <Application>Microsoft Office PowerPoint</Application>
  <PresentationFormat>Presentación en pantalla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Alvarado</dc:creator>
  <cp:lastModifiedBy>Usuario de Windows</cp:lastModifiedBy>
  <cp:revision>12</cp:revision>
  <dcterms:created xsi:type="dcterms:W3CDTF">2019-03-12T14:28:05Z</dcterms:created>
  <dcterms:modified xsi:type="dcterms:W3CDTF">2020-05-13T14:53:45Z</dcterms:modified>
</cp:coreProperties>
</file>