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73" r:id="rId5"/>
    <p:sldId id="267" r:id="rId6"/>
    <p:sldId id="259" r:id="rId7"/>
    <p:sldId id="272" r:id="rId8"/>
    <p:sldId id="260" r:id="rId9"/>
    <p:sldId id="268" r:id="rId10"/>
    <p:sldId id="261" r:id="rId11"/>
    <p:sldId id="269" r:id="rId12"/>
    <p:sldId id="270" r:id="rId13"/>
    <p:sldId id="271" r:id="rId14"/>
    <p:sldId id="274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>
      <p:cViewPr varScale="1">
        <p:scale>
          <a:sx n="72" d="100"/>
          <a:sy n="72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5E38-8FA6-49F9-A060-08E102F930A9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AE3B-4395-4F05-B0BE-A37289BF92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375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5E38-8FA6-49F9-A060-08E102F930A9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AE3B-4395-4F05-B0BE-A37289BF92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610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5E38-8FA6-49F9-A060-08E102F930A9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AE3B-4395-4F05-B0BE-A37289BF92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151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5E38-8FA6-49F9-A060-08E102F930A9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AE3B-4395-4F05-B0BE-A37289BF92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178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5E38-8FA6-49F9-A060-08E102F930A9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AE3B-4395-4F05-B0BE-A37289BF92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366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5E38-8FA6-49F9-A060-08E102F930A9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AE3B-4395-4F05-B0BE-A37289BF92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227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5E38-8FA6-49F9-A060-08E102F930A9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AE3B-4395-4F05-B0BE-A37289BF92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828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5E38-8FA6-49F9-A060-08E102F930A9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AE3B-4395-4F05-B0BE-A37289BF92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323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5E38-8FA6-49F9-A060-08E102F930A9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AE3B-4395-4F05-B0BE-A37289BF92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449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5E38-8FA6-49F9-A060-08E102F930A9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AE3B-4395-4F05-B0BE-A37289BF92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401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5E38-8FA6-49F9-A060-08E102F930A9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AE3B-4395-4F05-B0BE-A37289BF92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113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C5E38-8FA6-49F9-A060-08E102F930A9}" type="datetimeFigureOut">
              <a:rPr lang="es-CL" smtClean="0"/>
              <a:t>14-05-2020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AE3B-4395-4F05-B0BE-A37289BF92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248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5" y="27518"/>
            <a:ext cx="9144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72763" y="2967335"/>
            <a:ext cx="6398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ESTACIONES DEL AÑO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03848" y="1271920"/>
            <a:ext cx="4567398" cy="1003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Educadora de Párvulos: Verónica Rodríguez</a:t>
            </a:r>
          </a:p>
          <a:p>
            <a:pPr algn="ctr"/>
            <a:r>
              <a:rPr lang="es-CL" b="1" dirty="0" err="1" smtClean="0">
                <a:solidFill>
                  <a:schemeClr val="tx1"/>
                </a:solidFill>
              </a:rPr>
              <a:t>Kinder</a:t>
            </a:r>
            <a:r>
              <a:rPr lang="es-CL" b="1" dirty="0" smtClean="0">
                <a:solidFill>
                  <a:schemeClr val="tx1"/>
                </a:solidFill>
              </a:rPr>
              <a:t> y Pre </a:t>
            </a:r>
            <a:r>
              <a:rPr lang="es-CL" b="1" dirty="0" err="1" smtClean="0">
                <a:solidFill>
                  <a:schemeClr val="tx1"/>
                </a:solidFill>
              </a:rPr>
              <a:t>Kinder</a:t>
            </a:r>
            <a:endParaRPr lang="es-CL" b="1" dirty="0" smtClean="0">
              <a:solidFill>
                <a:schemeClr val="tx1"/>
              </a:solidFill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Escuela Pedro Antonio Tejos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654440"/>
            <a:ext cx="576064" cy="619289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827584" y="1201614"/>
            <a:ext cx="1915679" cy="121927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OA  2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Exploración entorno natural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0" y="3890665"/>
            <a:ext cx="2095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211960" y="5411450"/>
            <a:ext cx="4932040" cy="14465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Primavera</a:t>
            </a:r>
            <a:r>
              <a:rPr lang="es-E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E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9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BORDES COLORES 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" y="36512"/>
            <a:ext cx="9012654" cy="6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748430" y="1268760"/>
            <a:ext cx="3864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PRIMAVERA:</a:t>
            </a:r>
          </a:p>
        </p:txBody>
      </p:sp>
      <p:pic>
        <p:nvPicPr>
          <p:cNvPr id="13314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2637267" cy="327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n para ROPA PRIMAV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212694"/>
            <a:ext cx="4058205" cy="3550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esultado de imagen para DIBUJO DE FLOR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12513"/>
            <a:ext cx="1208360" cy="150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Resultado de imagen para DIBUJO DE FLOR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98859"/>
            <a:ext cx="1080120" cy="134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BORDES COLORES 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" y="36512"/>
            <a:ext cx="9012654" cy="6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2942481" cy="330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39552" y="1072480"/>
            <a:ext cx="876697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En qué estación del año se encuentra?</a:t>
            </a:r>
          </a:p>
        </p:txBody>
      </p:sp>
    </p:spTree>
    <p:extLst>
      <p:ext uri="{BB962C8B-B14F-4D97-AF65-F5344CB8AC3E}">
        <p14:creationId xmlns:p14="http://schemas.microsoft.com/office/powerpoint/2010/main" val="16035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BORDES COLORES 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" y="36512"/>
            <a:ext cx="9012654" cy="6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39552" y="1072480"/>
            <a:ext cx="876697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En qué estación del año se encuentra?</a:t>
            </a:r>
          </a:p>
        </p:txBody>
      </p:sp>
      <p:pic>
        <p:nvPicPr>
          <p:cNvPr id="11266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19030"/>
            <a:ext cx="4518503" cy="328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5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BORDES COLORES 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" y="36512"/>
            <a:ext cx="9012654" cy="6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39552" y="1072480"/>
            <a:ext cx="876697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En qué estación del año se encuentra?</a:t>
            </a:r>
          </a:p>
        </p:txBody>
      </p:sp>
      <p:pic>
        <p:nvPicPr>
          <p:cNvPr id="15362" name="Picture 2" descr="Resultado de imagen para niÃ±a en primavera DIBUJ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5990" r="19244" b="16896"/>
          <a:stretch/>
        </p:blipFill>
        <p:spPr bwMode="auto">
          <a:xfrm>
            <a:off x="2794510" y="2519030"/>
            <a:ext cx="4257057" cy="308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sultado de imagen para estaciones del aÃ±o para niÃ±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nta MÃ¡s Chocolate - RECURSOS PARA EDUCACIÃN INFANTIL: Carteles o RÃ³tulos de las CUATRO ESTA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" y="97835"/>
            <a:ext cx="912847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verano para niÃ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675881" y="1484784"/>
            <a:ext cx="2666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VERANO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724128" y="116632"/>
            <a:ext cx="32403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Comenta que sucede aquí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27804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BORDES COLORES 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" y="36512"/>
            <a:ext cx="9012654" cy="6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87422" y="576615"/>
            <a:ext cx="78854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nard MT Condensed" pitchFamily="18" charset="0"/>
              </a:rPr>
              <a:t>¿Qué usamos en VERANO?</a:t>
            </a:r>
            <a:endParaRPr lang="es-E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nard MT Condensed" pitchFamily="18" charset="0"/>
            </a:endParaRPr>
          </a:p>
        </p:txBody>
      </p:sp>
      <p:pic>
        <p:nvPicPr>
          <p:cNvPr id="8196" name="Picture 4" descr="Resultado de imagen para SOL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80" y="2993819"/>
            <a:ext cx="1928445" cy="151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n para DIBUJO DE HELAd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" t="1265" r="-4393" b="-1265"/>
          <a:stretch/>
        </p:blipFill>
        <p:spPr bwMode="auto">
          <a:xfrm>
            <a:off x="4290891" y="3435529"/>
            <a:ext cx="1409241" cy="108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70" y="1939603"/>
            <a:ext cx="1989517" cy="198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Resultado de imagen para dibujo bloqueador sola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7"/>
          <a:stretch/>
        </p:blipFill>
        <p:spPr bwMode="auto">
          <a:xfrm>
            <a:off x="3080323" y="3585487"/>
            <a:ext cx="696606" cy="130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Resultado de imagen para dibujo lentes de so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27454" r="5007" b="29974"/>
          <a:stretch/>
        </p:blipFill>
        <p:spPr bwMode="auto">
          <a:xfrm>
            <a:off x="3896608" y="5013176"/>
            <a:ext cx="180352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Resultado de imagen para polera dibuj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16" y="4504434"/>
            <a:ext cx="1752559" cy="137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Resultado de imagen para dibujo sandalia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6" b="10535"/>
          <a:stretch/>
        </p:blipFill>
        <p:spPr bwMode="auto">
          <a:xfrm>
            <a:off x="6142835" y="4504434"/>
            <a:ext cx="1613435" cy="125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Resultado de imagen para DIBUJO BIKIN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65" y="1454426"/>
            <a:ext cx="1961301" cy="192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Resultado de imagen para DIBUJO SHORT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t="17706" r="6275" b="17232"/>
          <a:stretch/>
        </p:blipFill>
        <p:spPr bwMode="auto">
          <a:xfrm>
            <a:off x="5436096" y="1793403"/>
            <a:ext cx="1850076" cy="137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5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sultado de imagen para dibujo de otoÃ±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572000" y="4437112"/>
            <a:ext cx="2355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OTOÑO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5940152" y="1052736"/>
            <a:ext cx="280831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Comenta que sucede aquí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3504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BORDES COLORES 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" y="36512"/>
            <a:ext cx="9012654" cy="6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36262" y="1412776"/>
            <a:ext cx="2545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OTOÑO:</a:t>
            </a:r>
          </a:p>
        </p:txBody>
      </p:sp>
      <p:pic>
        <p:nvPicPr>
          <p:cNvPr id="10244" name="Picture 4" descr="Resultado de imagen para OTOÃO DIBU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62" y="2317332"/>
            <a:ext cx="6504090" cy="327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5220072" y="1196752"/>
            <a:ext cx="273630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Comenta que sucede aquí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1606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invierno para niÃ±os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" y="1052736"/>
            <a:ext cx="9143999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7830"/>
            <a:ext cx="903649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INVIERNO</a:t>
            </a:r>
          </a:p>
        </p:txBody>
      </p:sp>
    </p:spTree>
    <p:extLst>
      <p:ext uri="{BB962C8B-B14F-4D97-AF65-F5344CB8AC3E}">
        <p14:creationId xmlns:p14="http://schemas.microsoft.com/office/powerpoint/2010/main" val="15590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Resultado de imagen para BORDES COLORES AMAR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"/>
            <a:ext cx="9012654" cy="67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Resultado de imagen para niÃ±o en invierno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1880262" cy="237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Resultado de imagen para dibujo de caf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330" y="1955631"/>
            <a:ext cx="1433309" cy="14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Resultado de imagen para lluvia dibuj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1660"/>
            <a:ext cx="1903084" cy="188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Resultado de imagen para paraguas dibuj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330" y="374782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Resultado de imagen para dibujo gorro de la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06" y="4314315"/>
            <a:ext cx="180422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Resultado de imagen para dibujo de bota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99" y="4149081"/>
            <a:ext cx="1749410" cy="17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92246" y="1038722"/>
            <a:ext cx="326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INVIERNO: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4354678" y="1124744"/>
            <a:ext cx="367370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Comenta la función de cada uno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6533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83</Words>
  <Application>Microsoft Office PowerPoint</Application>
  <PresentationFormat>Presentación en pantalla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Bernard MT Condensed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12</cp:revision>
  <dcterms:created xsi:type="dcterms:W3CDTF">2019-02-23T21:00:46Z</dcterms:created>
  <dcterms:modified xsi:type="dcterms:W3CDTF">2020-05-14T20:13:01Z</dcterms:modified>
</cp:coreProperties>
</file>