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5" r:id="rId19"/>
    <p:sldId id="273" r:id="rId20"/>
    <p:sldId id="274" r:id="rId21"/>
    <p:sldId id="276" r:id="rId2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5488C-1F16-4924-83CD-99E40C3413F8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CCDE-22C5-421C-8D14-2A52A67FD18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30469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5488C-1F16-4924-83CD-99E40C3413F8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CCDE-22C5-421C-8D14-2A52A67FD18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48179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5488C-1F16-4924-83CD-99E40C3413F8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CCDE-22C5-421C-8D14-2A52A67FD18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8132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5488C-1F16-4924-83CD-99E40C3413F8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CCDE-22C5-421C-8D14-2A52A67FD18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68241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5488C-1F16-4924-83CD-99E40C3413F8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CCDE-22C5-421C-8D14-2A52A67FD18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62069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5488C-1F16-4924-83CD-99E40C3413F8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CCDE-22C5-421C-8D14-2A52A67FD18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0418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5488C-1F16-4924-83CD-99E40C3413F8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CCDE-22C5-421C-8D14-2A52A67FD18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11600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5488C-1F16-4924-83CD-99E40C3413F8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CCDE-22C5-421C-8D14-2A52A67FD18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0423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5488C-1F16-4924-83CD-99E40C3413F8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CCDE-22C5-421C-8D14-2A52A67FD18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62897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5488C-1F16-4924-83CD-99E40C3413F8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CCDE-22C5-421C-8D14-2A52A67FD18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67083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5488C-1F16-4924-83CD-99E40C3413F8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CCDE-22C5-421C-8D14-2A52A67FD18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46119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5488C-1F16-4924-83CD-99E40C3413F8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DCCDE-22C5-421C-8D14-2A52A67FD18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43770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88"/>
            <a:ext cx="9144000" cy="684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830275" y="2510817"/>
            <a:ext cx="748344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Cuantificadores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630489" y="994385"/>
            <a:ext cx="2051390" cy="127618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smtClean="0"/>
              <a:t>OA 4</a:t>
            </a:r>
          </a:p>
          <a:p>
            <a:pPr algn="ctr"/>
            <a:r>
              <a:rPr lang="es-CL" b="1" smtClean="0"/>
              <a:t>Pensamiento </a:t>
            </a:r>
            <a:r>
              <a:rPr lang="es-CL" b="1" dirty="0" smtClean="0"/>
              <a:t>Matemático</a:t>
            </a:r>
            <a:endParaRPr lang="es-CL" b="1" dirty="0"/>
          </a:p>
        </p:txBody>
      </p:sp>
      <p:sp>
        <p:nvSpPr>
          <p:cNvPr id="5" name="Rectángulo redondeado 4"/>
          <p:cNvSpPr/>
          <p:nvPr/>
        </p:nvSpPr>
        <p:spPr>
          <a:xfrm>
            <a:off x="2987824" y="1056414"/>
            <a:ext cx="4824536" cy="115212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Educadora de Párvulos: Verónica Rodríguez</a:t>
            </a:r>
          </a:p>
          <a:p>
            <a:pPr algn="ctr"/>
            <a:r>
              <a:rPr lang="es-CL" b="1" dirty="0" smtClean="0"/>
              <a:t>Kínder </a:t>
            </a:r>
            <a:r>
              <a:rPr lang="es-CL" b="1" dirty="0" smtClean="0"/>
              <a:t>y </a:t>
            </a:r>
            <a:r>
              <a:rPr lang="es-CL" b="1" smtClean="0"/>
              <a:t>Pre </a:t>
            </a:r>
            <a:r>
              <a:rPr lang="es-CL" b="1" smtClean="0"/>
              <a:t>kínder</a:t>
            </a:r>
            <a:endParaRPr lang="es-CL" b="1" dirty="0" smtClean="0"/>
          </a:p>
          <a:p>
            <a:pPr algn="ctr"/>
            <a:r>
              <a:rPr lang="es-CL" b="1" dirty="0" smtClean="0"/>
              <a:t>Escuela Pedro Antonio Tejos</a:t>
            </a:r>
            <a:endParaRPr lang="es-CL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1542623"/>
            <a:ext cx="527057" cy="54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48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Llamada rectangular"/>
          <p:cNvSpPr/>
          <p:nvPr/>
        </p:nvSpPr>
        <p:spPr>
          <a:xfrm>
            <a:off x="1115616" y="1863597"/>
            <a:ext cx="3384376" cy="3369243"/>
          </a:xfrm>
          <a:prstGeom prst="wedgeRectCallou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FF0000"/>
              </a:solidFill>
            </a:endParaRPr>
          </a:p>
        </p:txBody>
      </p:sp>
      <p:sp>
        <p:nvSpPr>
          <p:cNvPr id="3" name="2 Llamada rectangular"/>
          <p:cNvSpPr/>
          <p:nvPr/>
        </p:nvSpPr>
        <p:spPr>
          <a:xfrm>
            <a:off x="4860032" y="1863596"/>
            <a:ext cx="3384376" cy="3369243"/>
          </a:xfrm>
          <a:prstGeom prst="wedgeRectCallou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FF0000"/>
              </a:solidFill>
            </a:endParaRPr>
          </a:p>
        </p:txBody>
      </p:sp>
      <p:pic>
        <p:nvPicPr>
          <p:cNvPr id="10242" name="Picture 2" descr="Resultado de imagen de dibujo de mochi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82178"/>
            <a:ext cx="131319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sultado de imagen de dibujo de mochi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036050"/>
            <a:ext cx="131319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n de dibujo de mochi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54219"/>
            <a:ext cx="131319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sultado de imagen de dibujo de mochi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445" y="3554219"/>
            <a:ext cx="131319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1072070" y="908720"/>
            <a:ext cx="723089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¿Dónde hay ninguna mochila?</a:t>
            </a:r>
          </a:p>
        </p:txBody>
      </p:sp>
      <p:sp>
        <p:nvSpPr>
          <p:cNvPr id="4" name="Flecha arriba 3"/>
          <p:cNvSpPr/>
          <p:nvPr/>
        </p:nvSpPr>
        <p:spPr>
          <a:xfrm>
            <a:off x="7164288" y="5445224"/>
            <a:ext cx="288032" cy="6480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9833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Llamada rectangular"/>
          <p:cNvSpPr/>
          <p:nvPr/>
        </p:nvSpPr>
        <p:spPr>
          <a:xfrm>
            <a:off x="4903708" y="1904568"/>
            <a:ext cx="3384376" cy="3369243"/>
          </a:xfrm>
          <a:prstGeom prst="wedgeRectCallou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FF0000"/>
              </a:solidFill>
            </a:endParaRPr>
          </a:p>
        </p:txBody>
      </p:sp>
      <p:sp>
        <p:nvSpPr>
          <p:cNvPr id="3" name="2 Llamada rectangular"/>
          <p:cNvSpPr/>
          <p:nvPr/>
        </p:nvSpPr>
        <p:spPr>
          <a:xfrm>
            <a:off x="1115616" y="1863597"/>
            <a:ext cx="3384376" cy="3369243"/>
          </a:xfrm>
          <a:prstGeom prst="wedgeRectCallou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FF0000"/>
              </a:solidFill>
            </a:endParaRPr>
          </a:p>
        </p:txBody>
      </p:sp>
      <p:sp>
        <p:nvSpPr>
          <p:cNvPr id="4" name="AutoShape 2" descr="Resultado de imagen de dibujo de perro chocol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994462"/>
            <a:ext cx="1080120" cy="1553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94462"/>
            <a:ext cx="1080120" cy="1553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68051"/>
            <a:ext cx="1080120" cy="1553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112" y="3548218"/>
            <a:ext cx="1080120" cy="1553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1130008" y="908720"/>
            <a:ext cx="71150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¿Dónde no hay ningún</a:t>
            </a:r>
            <a:r>
              <a:rPr lang="es-E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perro</a:t>
            </a:r>
            <a:r>
              <a:rPr lang="es-ES" sz="4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</a:p>
        </p:txBody>
      </p:sp>
      <p:sp>
        <p:nvSpPr>
          <p:cNvPr id="5" name="Flecha arriba 4"/>
          <p:cNvSpPr/>
          <p:nvPr/>
        </p:nvSpPr>
        <p:spPr>
          <a:xfrm>
            <a:off x="3491880" y="5517232"/>
            <a:ext cx="288032" cy="6480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860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Llamada rectangular"/>
          <p:cNvSpPr/>
          <p:nvPr/>
        </p:nvSpPr>
        <p:spPr>
          <a:xfrm>
            <a:off x="1115616" y="1863597"/>
            <a:ext cx="3384376" cy="3369243"/>
          </a:xfrm>
          <a:prstGeom prst="wedgeRectCallou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FF0000"/>
              </a:solidFill>
            </a:endParaRPr>
          </a:p>
        </p:txBody>
      </p:sp>
      <p:sp>
        <p:nvSpPr>
          <p:cNvPr id="3" name="2 Llamada rectangular"/>
          <p:cNvSpPr/>
          <p:nvPr/>
        </p:nvSpPr>
        <p:spPr>
          <a:xfrm>
            <a:off x="4860032" y="1863595"/>
            <a:ext cx="3384376" cy="3369243"/>
          </a:xfrm>
          <a:prstGeom prst="wedgeRectCallou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FF0000"/>
              </a:solidFill>
            </a:endParaRPr>
          </a:p>
        </p:txBody>
      </p:sp>
      <p:pic>
        <p:nvPicPr>
          <p:cNvPr id="11266" name="Picture 2" descr="Resultado de imagen de dibujo de estrell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1" b="20112"/>
          <a:stretch/>
        </p:blipFill>
        <p:spPr bwMode="auto">
          <a:xfrm>
            <a:off x="1259632" y="2060848"/>
            <a:ext cx="1323616" cy="122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sultado de imagen de dibujo de estrell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1" b="20112"/>
          <a:stretch/>
        </p:blipFill>
        <p:spPr bwMode="auto">
          <a:xfrm>
            <a:off x="2807804" y="2192644"/>
            <a:ext cx="1323616" cy="122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sultado de imagen de dibujo de estrell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1" b="20112"/>
          <a:stretch/>
        </p:blipFill>
        <p:spPr bwMode="auto">
          <a:xfrm>
            <a:off x="1410573" y="3441007"/>
            <a:ext cx="1323616" cy="122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n de dibujo de estrell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1" b="20112"/>
          <a:stretch/>
        </p:blipFill>
        <p:spPr bwMode="auto">
          <a:xfrm>
            <a:off x="2987824" y="3789040"/>
            <a:ext cx="1323616" cy="122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718928" y="908720"/>
            <a:ext cx="793717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¿Dónde están todas las estrellas?</a:t>
            </a:r>
          </a:p>
        </p:txBody>
      </p:sp>
      <p:sp>
        <p:nvSpPr>
          <p:cNvPr id="4" name="Flecha arriba 3"/>
          <p:cNvSpPr/>
          <p:nvPr/>
        </p:nvSpPr>
        <p:spPr>
          <a:xfrm>
            <a:off x="3419872" y="5445224"/>
            <a:ext cx="288032" cy="6480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8669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Llamada rectangular"/>
          <p:cNvSpPr/>
          <p:nvPr/>
        </p:nvSpPr>
        <p:spPr>
          <a:xfrm>
            <a:off x="1115616" y="1863597"/>
            <a:ext cx="3384376" cy="3369243"/>
          </a:xfrm>
          <a:prstGeom prst="wedgeRectCallou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FF0000"/>
              </a:solidFill>
            </a:endParaRPr>
          </a:p>
        </p:txBody>
      </p:sp>
      <p:sp>
        <p:nvSpPr>
          <p:cNvPr id="4" name="3 Llamada rectangular"/>
          <p:cNvSpPr/>
          <p:nvPr/>
        </p:nvSpPr>
        <p:spPr>
          <a:xfrm>
            <a:off x="4903708" y="1904568"/>
            <a:ext cx="3384376" cy="3369243"/>
          </a:xfrm>
          <a:prstGeom prst="wedgeRectCallou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FF00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589845" y="908720"/>
            <a:ext cx="61953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¿Dónde hay ninguna flor?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8"/>
          <a:stretch/>
        </p:blipFill>
        <p:spPr bwMode="auto">
          <a:xfrm>
            <a:off x="1259632" y="1946344"/>
            <a:ext cx="997793" cy="1260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8"/>
          <a:stretch/>
        </p:blipFill>
        <p:spPr bwMode="auto">
          <a:xfrm>
            <a:off x="3384802" y="1946344"/>
            <a:ext cx="997793" cy="1260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8"/>
          <a:stretch/>
        </p:blipFill>
        <p:spPr bwMode="auto">
          <a:xfrm>
            <a:off x="1403648" y="3717032"/>
            <a:ext cx="997793" cy="1260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8"/>
          <a:stretch/>
        </p:blipFill>
        <p:spPr bwMode="auto">
          <a:xfrm>
            <a:off x="3347864" y="3738170"/>
            <a:ext cx="997793" cy="1260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8"/>
          <a:stretch/>
        </p:blipFill>
        <p:spPr bwMode="auto">
          <a:xfrm>
            <a:off x="2483768" y="2918050"/>
            <a:ext cx="997793" cy="1260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lecha arriba 2"/>
          <p:cNvSpPr/>
          <p:nvPr/>
        </p:nvSpPr>
        <p:spPr>
          <a:xfrm>
            <a:off x="7308304" y="5517232"/>
            <a:ext cx="216024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7278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Llamada rectangular"/>
          <p:cNvSpPr/>
          <p:nvPr/>
        </p:nvSpPr>
        <p:spPr>
          <a:xfrm>
            <a:off x="1043608" y="2144192"/>
            <a:ext cx="3384376" cy="3369243"/>
          </a:xfrm>
          <a:prstGeom prst="wedgeRectCallou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FF0000"/>
              </a:solidFill>
            </a:endParaRPr>
          </a:p>
        </p:txBody>
      </p:sp>
      <p:sp>
        <p:nvSpPr>
          <p:cNvPr id="3" name="2 Llamada rectangular"/>
          <p:cNvSpPr/>
          <p:nvPr/>
        </p:nvSpPr>
        <p:spPr>
          <a:xfrm>
            <a:off x="4932040" y="2144191"/>
            <a:ext cx="3384376" cy="3369243"/>
          </a:xfrm>
          <a:prstGeom prst="wedgeRectCallou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FF0000"/>
              </a:solidFill>
            </a:endParaRPr>
          </a:p>
        </p:txBody>
      </p:sp>
      <p:sp>
        <p:nvSpPr>
          <p:cNvPr id="4" name="AutoShape 2" descr="Resultado de imagen de dibujo de niñ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460" y="3068960"/>
            <a:ext cx="245745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5" descr="Resultado de imagen de dibujo de grupo de niñ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665" y="2426022"/>
            <a:ext cx="2905125" cy="2731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014161" y="1124744"/>
            <a:ext cx="73022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¿Dónde están todos los niños?</a:t>
            </a:r>
          </a:p>
        </p:txBody>
      </p:sp>
      <p:sp>
        <p:nvSpPr>
          <p:cNvPr id="6" name="Flecha arriba 5"/>
          <p:cNvSpPr/>
          <p:nvPr/>
        </p:nvSpPr>
        <p:spPr>
          <a:xfrm>
            <a:off x="7308304" y="5661248"/>
            <a:ext cx="288032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659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Llamada rectangular"/>
          <p:cNvSpPr/>
          <p:nvPr/>
        </p:nvSpPr>
        <p:spPr>
          <a:xfrm>
            <a:off x="1043608" y="1976709"/>
            <a:ext cx="3384376" cy="3369243"/>
          </a:xfrm>
          <a:prstGeom prst="wedgeRectCallou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FF0000"/>
              </a:solidFill>
            </a:endParaRPr>
          </a:p>
        </p:txBody>
      </p:sp>
      <p:sp>
        <p:nvSpPr>
          <p:cNvPr id="3" name="2 Llamada rectangular"/>
          <p:cNvSpPr/>
          <p:nvPr/>
        </p:nvSpPr>
        <p:spPr>
          <a:xfrm>
            <a:off x="4788024" y="1976709"/>
            <a:ext cx="3384376" cy="3369243"/>
          </a:xfrm>
          <a:prstGeom prst="wedgeRectCallou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FF0000"/>
              </a:solidFill>
            </a:endParaRPr>
          </a:p>
        </p:txBody>
      </p:sp>
      <p:sp>
        <p:nvSpPr>
          <p:cNvPr id="4" name="AutoShape 2" descr="Resultado de imagen de dibujo de grupo de hormig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43"/>
          <a:stretch/>
        </p:blipFill>
        <p:spPr bwMode="auto">
          <a:xfrm>
            <a:off x="1430871" y="2330833"/>
            <a:ext cx="2609850" cy="2421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 descr="Resultado de imagen de dibujo de grupo de hormigas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2348880"/>
            <a:ext cx="2394719" cy="262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079293" y="908720"/>
            <a:ext cx="721646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¿Dónde hay menos hormigas?</a:t>
            </a:r>
          </a:p>
        </p:txBody>
      </p:sp>
      <p:sp>
        <p:nvSpPr>
          <p:cNvPr id="5" name="Flecha arriba 4"/>
          <p:cNvSpPr/>
          <p:nvPr/>
        </p:nvSpPr>
        <p:spPr>
          <a:xfrm>
            <a:off x="7164288" y="5589240"/>
            <a:ext cx="288032" cy="6480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1074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Llamada rectangular"/>
          <p:cNvSpPr/>
          <p:nvPr/>
        </p:nvSpPr>
        <p:spPr>
          <a:xfrm>
            <a:off x="1069116" y="2144191"/>
            <a:ext cx="3384376" cy="3369243"/>
          </a:xfrm>
          <a:prstGeom prst="wedgeRectCallou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FF0000"/>
              </a:solidFill>
            </a:endParaRPr>
          </a:p>
        </p:txBody>
      </p:sp>
      <p:sp>
        <p:nvSpPr>
          <p:cNvPr id="3" name="2 Llamada rectangular"/>
          <p:cNvSpPr/>
          <p:nvPr/>
        </p:nvSpPr>
        <p:spPr>
          <a:xfrm>
            <a:off x="4932040" y="2144192"/>
            <a:ext cx="3384376" cy="3369243"/>
          </a:xfrm>
          <a:prstGeom prst="wedgeRectCallou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FF00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2420888"/>
            <a:ext cx="1076325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648" y="4074798"/>
            <a:ext cx="1076325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481741"/>
            <a:ext cx="1076325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293096"/>
            <a:ext cx="1076325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141" y="3543779"/>
            <a:ext cx="1076325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827" y="2259900"/>
            <a:ext cx="1076325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065" y="2801696"/>
            <a:ext cx="1076325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753" y="2316207"/>
            <a:ext cx="1076325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43779"/>
            <a:ext cx="1076325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017" y="4293096"/>
            <a:ext cx="1076325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543779"/>
            <a:ext cx="1076325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1165405" y="1052736"/>
            <a:ext cx="704423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¿Dónde hay muchos pollitos?</a:t>
            </a:r>
          </a:p>
        </p:txBody>
      </p:sp>
      <p:sp>
        <p:nvSpPr>
          <p:cNvPr id="4" name="Flecha arriba 3"/>
          <p:cNvSpPr/>
          <p:nvPr/>
        </p:nvSpPr>
        <p:spPr>
          <a:xfrm>
            <a:off x="7219342" y="5661248"/>
            <a:ext cx="304986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1549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Llamada rectangular"/>
          <p:cNvSpPr/>
          <p:nvPr/>
        </p:nvSpPr>
        <p:spPr>
          <a:xfrm>
            <a:off x="1043608" y="2144192"/>
            <a:ext cx="3384376" cy="3369243"/>
          </a:xfrm>
          <a:prstGeom prst="wedgeRectCallou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FF0000"/>
              </a:solidFill>
            </a:endParaRPr>
          </a:p>
        </p:txBody>
      </p:sp>
      <p:sp>
        <p:nvSpPr>
          <p:cNvPr id="3" name="2 Llamada rectangular"/>
          <p:cNvSpPr/>
          <p:nvPr/>
        </p:nvSpPr>
        <p:spPr>
          <a:xfrm>
            <a:off x="4788024" y="2128881"/>
            <a:ext cx="3384376" cy="3369243"/>
          </a:xfrm>
          <a:prstGeom prst="wedgeRectCallou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FF00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2420888"/>
            <a:ext cx="1198463" cy="11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413" y="2420887"/>
            <a:ext cx="1198463" cy="11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05064"/>
            <a:ext cx="1198463" cy="11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413" y="3991038"/>
            <a:ext cx="1198463" cy="11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660" y="2276873"/>
            <a:ext cx="100811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156" y="2276873"/>
            <a:ext cx="100811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276873"/>
            <a:ext cx="100811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660" y="4118695"/>
            <a:ext cx="100811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421" y="3646887"/>
            <a:ext cx="100811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406" y="4293096"/>
            <a:ext cx="100811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3 Rectángulo"/>
          <p:cNvSpPr/>
          <p:nvPr/>
        </p:nvSpPr>
        <p:spPr>
          <a:xfrm>
            <a:off x="1566542" y="908720"/>
            <a:ext cx="62419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¿Dónde hay menos tazas?</a:t>
            </a:r>
          </a:p>
        </p:txBody>
      </p:sp>
      <p:sp>
        <p:nvSpPr>
          <p:cNvPr id="4" name="Flecha arriba 3"/>
          <p:cNvSpPr/>
          <p:nvPr/>
        </p:nvSpPr>
        <p:spPr>
          <a:xfrm>
            <a:off x="3091612" y="5617527"/>
            <a:ext cx="288032" cy="72387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786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n de simbologia mas y menos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0" t="34834" r="8028" b="22414"/>
          <a:stretch/>
        </p:blipFill>
        <p:spPr bwMode="auto">
          <a:xfrm>
            <a:off x="1259632" y="2712934"/>
            <a:ext cx="7007605" cy="170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178125" y="1124744"/>
            <a:ext cx="3911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REPASeMOS</a:t>
            </a:r>
            <a:r>
              <a:rPr lang="es-E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259632" y="4797152"/>
            <a:ext cx="6647564" cy="10081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>
                <a:solidFill>
                  <a:schemeClr val="tx1"/>
                </a:solidFill>
              </a:rPr>
              <a:t>Recuerda que :</a:t>
            </a:r>
          </a:p>
          <a:p>
            <a:pPr algn="ctr"/>
            <a:r>
              <a:rPr lang="es-CL" sz="2000" b="1" dirty="0" smtClean="0">
                <a:solidFill>
                  <a:schemeClr val="tx1"/>
                </a:solidFill>
              </a:rPr>
              <a:t> La boca abierta es para indicar el número mayor</a:t>
            </a:r>
            <a:endParaRPr lang="es-CL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69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n de dibujo de mas y menos actividade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9461" name="Picture 5" descr="Resultado de imagen de numeros 1 al 5 color para niñ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60848"/>
            <a:ext cx="1417639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Picture 7" descr="Resultado de imagen de numeros 1 al 5 color para niñ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114114"/>
            <a:ext cx="1296144" cy="151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7" name="Picture 11" descr="Resultado de imagen de numero 6 co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76" y="1883182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1" name="Picture 15" descr="Resultado de imagen de numero 4 col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12" y="376144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strella de 10 puntas"/>
          <p:cNvSpPr/>
          <p:nvPr/>
        </p:nvSpPr>
        <p:spPr>
          <a:xfrm>
            <a:off x="3333037" y="1883182"/>
            <a:ext cx="2381739" cy="1833850"/>
          </a:xfrm>
          <a:prstGeom prst="star10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0 Estrella de 10 puntas"/>
          <p:cNvSpPr/>
          <p:nvPr/>
        </p:nvSpPr>
        <p:spPr>
          <a:xfrm>
            <a:off x="3419872" y="4070721"/>
            <a:ext cx="2381739" cy="1833850"/>
          </a:xfrm>
          <a:prstGeom prst="star10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11 CuadroTexto"/>
          <p:cNvSpPr txBox="1"/>
          <p:nvPr/>
        </p:nvSpPr>
        <p:spPr>
          <a:xfrm>
            <a:off x="1082349" y="1086154"/>
            <a:ext cx="7056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/>
              <a:t>Actividad:  Dibuja el símbolo mayor o menor que en las siguientes situaciones. </a:t>
            </a:r>
            <a:r>
              <a:rPr lang="es-CL" sz="2000" b="1" dirty="0" smtClean="0"/>
              <a:t>Responde porqué 6 es mayor que 5, que tuviste que hacer?</a:t>
            </a:r>
            <a:endParaRPr lang="es-CL" sz="2000" b="1" dirty="0"/>
          </a:p>
        </p:txBody>
      </p:sp>
    </p:spTree>
    <p:extLst>
      <p:ext uri="{BB962C8B-B14F-4D97-AF65-F5344CB8AC3E}">
        <p14:creationId xmlns:p14="http://schemas.microsoft.com/office/powerpoint/2010/main" val="1069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516070" y="1340768"/>
            <a:ext cx="6111866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Qué tengo que hacer?</a:t>
            </a:r>
            <a:r>
              <a:rPr lang="es-E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</a:p>
          <a:p>
            <a:pPr algn="ctr"/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133722" y="2276872"/>
            <a:ext cx="59766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/>
              <a:t>En éste ejercicio, vas a trabajar con cantidades ( números), debes contar elementos, identificar y comparar cantidades, para saber la respuesta correcta y determinar donde habrá más o menos elementos en el juego de las cartas. Debes contar uno a uno los elementos.</a:t>
            </a:r>
            <a:endParaRPr lang="es-CL" sz="2400" dirty="0"/>
          </a:p>
        </p:txBody>
      </p:sp>
      <p:pic>
        <p:nvPicPr>
          <p:cNvPr id="2050" name="Picture 2" descr="C:\Users\Manuel Alvarado\Documents\BORDES 2020\8c10907c3d30ab91753bc2b19fdb81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641" y="4473660"/>
            <a:ext cx="1296145" cy="141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309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strella de 10 puntas"/>
          <p:cNvSpPr/>
          <p:nvPr/>
        </p:nvSpPr>
        <p:spPr>
          <a:xfrm>
            <a:off x="3333037" y="1883182"/>
            <a:ext cx="2381739" cy="1833850"/>
          </a:xfrm>
          <a:prstGeom prst="star10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2 Estrella de 10 puntas"/>
          <p:cNvSpPr/>
          <p:nvPr/>
        </p:nvSpPr>
        <p:spPr>
          <a:xfrm>
            <a:off x="3485437" y="4077072"/>
            <a:ext cx="2381739" cy="1833850"/>
          </a:xfrm>
          <a:prstGeom prst="star10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AutoShape 2" descr="Resultado de imagen de numero 1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943" y="2106519"/>
            <a:ext cx="2148051" cy="1250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5" descr="Resultado de imagen de numero 8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1947144"/>
            <a:ext cx="1390784" cy="1409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713" y="4044413"/>
            <a:ext cx="1532512" cy="1767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9" name="Picture 9" descr="Resultado de imagen de numero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389" y="3933056"/>
            <a:ext cx="1610726" cy="204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1048819" y="1015119"/>
            <a:ext cx="7056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/>
              <a:t>Actividad:  Dibuja el símbolo mayor o menor que en las siguientes situaciones. </a:t>
            </a:r>
            <a:r>
              <a:rPr lang="es-CL" sz="2000" b="1" dirty="0" smtClean="0"/>
              <a:t>Responde :porqué 7 es menor que 9, que tuviste que hacer para saberlo?</a:t>
            </a:r>
            <a:endParaRPr lang="es-CL" sz="2000" b="1" dirty="0"/>
          </a:p>
        </p:txBody>
      </p:sp>
    </p:spTree>
    <p:extLst>
      <p:ext uri="{BB962C8B-B14F-4D97-AF65-F5344CB8AC3E}">
        <p14:creationId xmlns:p14="http://schemas.microsoft.com/office/powerpoint/2010/main" val="225176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strella de 10 puntas"/>
          <p:cNvSpPr/>
          <p:nvPr/>
        </p:nvSpPr>
        <p:spPr>
          <a:xfrm>
            <a:off x="3419872" y="4070721"/>
            <a:ext cx="2381739" cy="1833850"/>
          </a:xfrm>
          <a:prstGeom prst="star10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2 Estrella de 10 puntas"/>
          <p:cNvSpPr/>
          <p:nvPr/>
        </p:nvSpPr>
        <p:spPr>
          <a:xfrm>
            <a:off x="3402926" y="2060848"/>
            <a:ext cx="2381739" cy="1833850"/>
          </a:xfrm>
          <a:prstGeom prst="star10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AutoShape 2" descr="Resultado de imagen de numero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8514">
            <a:off x="1557994" y="2063826"/>
            <a:ext cx="1184307" cy="168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5" descr="Resultado de imagen de numero 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255" y="2074496"/>
            <a:ext cx="1500337" cy="1714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9" t="8676" r="18444" b="10619"/>
          <a:stretch/>
        </p:blipFill>
        <p:spPr bwMode="auto">
          <a:xfrm>
            <a:off x="1475656" y="3978955"/>
            <a:ext cx="1656184" cy="193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3" name="Picture 9" descr="Resultado de imagen de numero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770" y="4195294"/>
            <a:ext cx="1450606" cy="183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997884" y="1058833"/>
            <a:ext cx="7056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/>
              <a:t>Actividad:  Dibuja el símbolo mayor o menor que en las siguientes situaciones. </a:t>
            </a:r>
            <a:r>
              <a:rPr lang="es-CL" sz="2000" b="1" dirty="0" smtClean="0"/>
              <a:t>Cómo sabes que el 9 es mayor que 8, que tuviste que hacer para saberlo?</a:t>
            </a:r>
            <a:endParaRPr lang="es-CL" sz="2000" b="1" dirty="0"/>
          </a:p>
        </p:txBody>
      </p:sp>
    </p:spTree>
    <p:extLst>
      <p:ext uri="{BB962C8B-B14F-4D97-AF65-F5344CB8AC3E}">
        <p14:creationId xmlns:p14="http://schemas.microsoft.com/office/powerpoint/2010/main" val="27134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de simbologia mas y menos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0" t="34834" r="8028" b="22414"/>
          <a:stretch/>
        </p:blipFill>
        <p:spPr bwMode="auto">
          <a:xfrm>
            <a:off x="1020778" y="2132856"/>
            <a:ext cx="7007605" cy="170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Flecha arriba"/>
          <p:cNvSpPr/>
          <p:nvPr/>
        </p:nvSpPr>
        <p:spPr>
          <a:xfrm rot="10800000">
            <a:off x="3736718" y="3816942"/>
            <a:ext cx="546902" cy="92621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3 Flecha arriba"/>
          <p:cNvSpPr/>
          <p:nvPr/>
        </p:nvSpPr>
        <p:spPr>
          <a:xfrm rot="10800000">
            <a:off x="1670257" y="3844843"/>
            <a:ext cx="546902" cy="92621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2 Llamada de nube"/>
          <p:cNvSpPr/>
          <p:nvPr/>
        </p:nvSpPr>
        <p:spPr>
          <a:xfrm>
            <a:off x="842797" y="4869160"/>
            <a:ext cx="2232248" cy="1048757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Mayor que</a:t>
            </a:r>
          </a:p>
        </p:txBody>
      </p:sp>
      <p:sp>
        <p:nvSpPr>
          <p:cNvPr id="6" name="5 Llamada de nube"/>
          <p:cNvSpPr/>
          <p:nvPr/>
        </p:nvSpPr>
        <p:spPr>
          <a:xfrm>
            <a:off x="3212232" y="4877898"/>
            <a:ext cx="2232248" cy="1048757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Menor que </a:t>
            </a:r>
          </a:p>
        </p:txBody>
      </p:sp>
      <p:sp>
        <p:nvSpPr>
          <p:cNvPr id="7" name="6 Llamada de nube"/>
          <p:cNvSpPr/>
          <p:nvPr/>
        </p:nvSpPr>
        <p:spPr>
          <a:xfrm>
            <a:off x="5760210" y="4672031"/>
            <a:ext cx="2232248" cy="1048757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Igua</a:t>
            </a:r>
            <a:r>
              <a:rPr lang="es-CL" b="1" dirty="0"/>
              <a:t>l</a:t>
            </a:r>
          </a:p>
        </p:txBody>
      </p:sp>
      <p:sp>
        <p:nvSpPr>
          <p:cNvPr id="8" name="7 Flecha arriba"/>
          <p:cNvSpPr/>
          <p:nvPr/>
        </p:nvSpPr>
        <p:spPr>
          <a:xfrm rot="10800000">
            <a:off x="6602883" y="3671267"/>
            <a:ext cx="546902" cy="92621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Rectángulo"/>
          <p:cNvSpPr/>
          <p:nvPr/>
        </p:nvSpPr>
        <p:spPr>
          <a:xfrm>
            <a:off x="1150113" y="980728"/>
            <a:ext cx="6356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Aprende los símbolos</a:t>
            </a:r>
          </a:p>
        </p:txBody>
      </p:sp>
    </p:spTree>
    <p:extLst>
      <p:ext uri="{BB962C8B-B14F-4D97-AF65-F5344CB8AC3E}">
        <p14:creationId xmlns:p14="http://schemas.microsoft.com/office/powerpoint/2010/main" val="329428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Llamada rectangular"/>
          <p:cNvSpPr/>
          <p:nvPr/>
        </p:nvSpPr>
        <p:spPr>
          <a:xfrm>
            <a:off x="4796408" y="2045715"/>
            <a:ext cx="3384376" cy="3096344"/>
          </a:xfrm>
          <a:prstGeom prst="wedgeRectCallou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3 Llamada rectangular"/>
          <p:cNvSpPr/>
          <p:nvPr/>
        </p:nvSpPr>
        <p:spPr>
          <a:xfrm>
            <a:off x="1187624" y="2045715"/>
            <a:ext cx="3384376" cy="3096344"/>
          </a:xfrm>
          <a:prstGeom prst="wedgeRectCallou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5" t="7241" r="21718" b="7241"/>
          <a:stretch/>
        </p:blipFill>
        <p:spPr bwMode="auto">
          <a:xfrm>
            <a:off x="1349723" y="2149043"/>
            <a:ext cx="1206053" cy="1356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5" t="7241" r="21718" b="7241"/>
          <a:stretch/>
        </p:blipFill>
        <p:spPr bwMode="auto">
          <a:xfrm>
            <a:off x="1401791" y="3597544"/>
            <a:ext cx="1219505" cy="1371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5" t="7241" r="21718" b="7241"/>
          <a:stretch/>
        </p:blipFill>
        <p:spPr bwMode="auto">
          <a:xfrm>
            <a:off x="3343230" y="2149043"/>
            <a:ext cx="1122754" cy="1263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5" t="7241" r="21718" b="7241"/>
          <a:stretch/>
        </p:blipFill>
        <p:spPr bwMode="auto">
          <a:xfrm>
            <a:off x="3272852" y="3553444"/>
            <a:ext cx="1193132" cy="1342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5" t="7241" r="21718" b="7241"/>
          <a:stretch/>
        </p:blipFill>
        <p:spPr bwMode="auto">
          <a:xfrm>
            <a:off x="4932040" y="2196634"/>
            <a:ext cx="1206053" cy="1356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5" t="7241" r="21718" b="7241"/>
          <a:stretch/>
        </p:blipFill>
        <p:spPr bwMode="auto">
          <a:xfrm>
            <a:off x="6660232" y="2301443"/>
            <a:ext cx="1206053" cy="1356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5" t="7241" r="21718" b="7241"/>
          <a:stretch/>
        </p:blipFill>
        <p:spPr bwMode="auto">
          <a:xfrm>
            <a:off x="5652120" y="3532284"/>
            <a:ext cx="1206053" cy="1356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340045" y="1122385"/>
            <a:ext cx="69127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¿Dónde hay más manzanas?</a:t>
            </a:r>
          </a:p>
        </p:txBody>
      </p:sp>
      <p:sp>
        <p:nvSpPr>
          <p:cNvPr id="2" name="Flecha arriba 1"/>
          <p:cNvSpPr/>
          <p:nvPr/>
        </p:nvSpPr>
        <p:spPr>
          <a:xfrm>
            <a:off x="2987824" y="5295948"/>
            <a:ext cx="504056" cy="8693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8129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Llamada rectangular"/>
          <p:cNvSpPr/>
          <p:nvPr/>
        </p:nvSpPr>
        <p:spPr>
          <a:xfrm>
            <a:off x="1210219" y="1952240"/>
            <a:ext cx="3384376" cy="3369243"/>
          </a:xfrm>
          <a:prstGeom prst="wedgeRectCallou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FF0000"/>
              </a:solidFill>
            </a:endParaRPr>
          </a:p>
        </p:txBody>
      </p:sp>
      <p:sp>
        <p:nvSpPr>
          <p:cNvPr id="3" name="2 Llamada rectangular"/>
          <p:cNvSpPr/>
          <p:nvPr/>
        </p:nvSpPr>
        <p:spPr>
          <a:xfrm>
            <a:off x="4868394" y="2015352"/>
            <a:ext cx="3384376" cy="3369243"/>
          </a:xfrm>
          <a:prstGeom prst="wedgeRectCallou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41240"/>
            <a:ext cx="1672685" cy="1252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Resultado de imagen de dibujo de lapi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297" y="3636862"/>
            <a:ext cx="1672685" cy="1252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766" y="2498016"/>
            <a:ext cx="1368152" cy="1024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511" y="2383963"/>
            <a:ext cx="1672685" cy="1252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125" y="3744305"/>
            <a:ext cx="1672685" cy="1252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1469504" y="1122385"/>
            <a:ext cx="665380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¿Dónde hay menos lápices?</a:t>
            </a:r>
          </a:p>
        </p:txBody>
      </p:sp>
      <p:sp>
        <p:nvSpPr>
          <p:cNvPr id="5" name="Flecha arriba 4"/>
          <p:cNvSpPr/>
          <p:nvPr/>
        </p:nvSpPr>
        <p:spPr>
          <a:xfrm>
            <a:off x="3491880" y="5517232"/>
            <a:ext cx="352102" cy="7920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1046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Llamada rectangular"/>
          <p:cNvSpPr/>
          <p:nvPr/>
        </p:nvSpPr>
        <p:spPr>
          <a:xfrm>
            <a:off x="1069115" y="1891826"/>
            <a:ext cx="3384376" cy="3369243"/>
          </a:xfrm>
          <a:prstGeom prst="wedgeRectCallou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FF0000"/>
              </a:solidFill>
            </a:endParaRPr>
          </a:p>
        </p:txBody>
      </p:sp>
      <p:sp>
        <p:nvSpPr>
          <p:cNvPr id="3" name="2 Llamada rectangular"/>
          <p:cNvSpPr/>
          <p:nvPr/>
        </p:nvSpPr>
        <p:spPr>
          <a:xfrm>
            <a:off x="4783328" y="1891826"/>
            <a:ext cx="3384376" cy="3369243"/>
          </a:xfrm>
          <a:prstGeom prst="wedgeRectCallou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FF0000"/>
              </a:solidFill>
            </a:endParaRPr>
          </a:p>
        </p:txBody>
      </p:sp>
      <p:pic>
        <p:nvPicPr>
          <p:cNvPr id="6146" name="Picture 2" descr="Resultado de imagen de dibujo de leg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4"/>
          <a:stretch/>
        </p:blipFill>
        <p:spPr bwMode="auto">
          <a:xfrm>
            <a:off x="1499241" y="2433037"/>
            <a:ext cx="2524125" cy="2538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sultado de imagen de dibujo de leg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709"/>
          <a:stretch/>
        </p:blipFill>
        <p:spPr bwMode="auto">
          <a:xfrm>
            <a:off x="5179372" y="2442700"/>
            <a:ext cx="2592288" cy="196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508086" y="908720"/>
            <a:ext cx="626357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¿Dónde hay menos legos?</a:t>
            </a:r>
          </a:p>
        </p:txBody>
      </p:sp>
      <p:sp>
        <p:nvSpPr>
          <p:cNvPr id="4" name="Flecha arriba 3"/>
          <p:cNvSpPr/>
          <p:nvPr/>
        </p:nvSpPr>
        <p:spPr>
          <a:xfrm>
            <a:off x="6948264" y="5379895"/>
            <a:ext cx="360040" cy="86409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69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Llamada rectangular"/>
          <p:cNvSpPr/>
          <p:nvPr/>
        </p:nvSpPr>
        <p:spPr>
          <a:xfrm>
            <a:off x="1115616" y="1863597"/>
            <a:ext cx="3384376" cy="3369243"/>
          </a:xfrm>
          <a:prstGeom prst="wedgeRectCallou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FF0000"/>
              </a:solidFill>
            </a:endParaRPr>
          </a:p>
        </p:txBody>
      </p:sp>
      <p:sp>
        <p:nvSpPr>
          <p:cNvPr id="4" name="3 Llamada rectangular"/>
          <p:cNvSpPr/>
          <p:nvPr/>
        </p:nvSpPr>
        <p:spPr>
          <a:xfrm>
            <a:off x="4746727" y="1863596"/>
            <a:ext cx="3384376" cy="3369243"/>
          </a:xfrm>
          <a:prstGeom prst="wedgeRectCallou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48"/>
          <a:stretch/>
        </p:blipFill>
        <p:spPr bwMode="auto">
          <a:xfrm>
            <a:off x="1439652" y="2348880"/>
            <a:ext cx="2736304" cy="273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18"/>
          <a:stretch/>
        </p:blipFill>
        <p:spPr bwMode="auto">
          <a:xfrm>
            <a:off x="5147351" y="2801069"/>
            <a:ext cx="2736304" cy="149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969992" y="980728"/>
            <a:ext cx="56528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¿Dónde hay más legos?</a:t>
            </a:r>
          </a:p>
        </p:txBody>
      </p:sp>
      <p:sp>
        <p:nvSpPr>
          <p:cNvPr id="2" name="Flecha arriba 1"/>
          <p:cNvSpPr/>
          <p:nvPr/>
        </p:nvSpPr>
        <p:spPr>
          <a:xfrm>
            <a:off x="3491880" y="5517232"/>
            <a:ext cx="360040" cy="7200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307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Llamada rectangular"/>
          <p:cNvSpPr/>
          <p:nvPr/>
        </p:nvSpPr>
        <p:spPr>
          <a:xfrm>
            <a:off x="1115616" y="1863597"/>
            <a:ext cx="3384376" cy="3369243"/>
          </a:xfrm>
          <a:prstGeom prst="wedgeRectCallou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FF0000"/>
              </a:solidFill>
            </a:endParaRPr>
          </a:p>
        </p:txBody>
      </p:sp>
      <p:sp>
        <p:nvSpPr>
          <p:cNvPr id="3" name="2 Llamada rectangular"/>
          <p:cNvSpPr/>
          <p:nvPr/>
        </p:nvSpPr>
        <p:spPr>
          <a:xfrm>
            <a:off x="4788024" y="1842815"/>
            <a:ext cx="3384376" cy="3369243"/>
          </a:xfrm>
          <a:prstGeom prst="wedgeRectCallou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24" y="2099703"/>
            <a:ext cx="1044116" cy="1427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576" y="2127590"/>
            <a:ext cx="1044116" cy="1427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288" y="3679836"/>
            <a:ext cx="1044116" cy="1427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557" y="3679835"/>
            <a:ext cx="1044116" cy="1427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58" y="1924259"/>
            <a:ext cx="1044116" cy="1427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038" y="3679834"/>
            <a:ext cx="1044116" cy="1427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154" y="2865151"/>
            <a:ext cx="1044116" cy="1427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327" y="1905678"/>
            <a:ext cx="1044116" cy="1427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666" y="3579017"/>
            <a:ext cx="1044116" cy="1427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1262024" y="908720"/>
            <a:ext cx="68509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¿Dónde hay más mariposas?</a:t>
            </a:r>
          </a:p>
        </p:txBody>
      </p:sp>
      <p:sp>
        <p:nvSpPr>
          <p:cNvPr id="4" name="Flecha arriba 3"/>
          <p:cNvSpPr/>
          <p:nvPr/>
        </p:nvSpPr>
        <p:spPr>
          <a:xfrm>
            <a:off x="6996327" y="5301208"/>
            <a:ext cx="311977" cy="7920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8723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Llamada rectangular"/>
          <p:cNvSpPr/>
          <p:nvPr/>
        </p:nvSpPr>
        <p:spPr>
          <a:xfrm>
            <a:off x="1115616" y="1863597"/>
            <a:ext cx="3384376" cy="3369243"/>
          </a:xfrm>
          <a:prstGeom prst="wedgeRectCallou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FF0000"/>
              </a:solidFill>
            </a:endParaRPr>
          </a:p>
        </p:txBody>
      </p:sp>
      <p:sp>
        <p:nvSpPr>
          <p:cNvPr id="3" name="2 Llamada rectangular"/>
          <p:cNvSpPr/>
          <p:nvPr/>
        </p:nvSpPr>
        <p:spPr>
          <a:xfrm>
            <a:off x="4788024" y="1851199"/>
            <a:ext cx="3384376" cy="3369243"/>
          </a:xfrm>
          <a:prstGeom prst="wedgeRectCallou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FF0000"/>
              </a:solidFill>
            </a:endParaRPr>
          </a:p>
        </p:txBody>
      </p:sp>
      <p:sp>
        <p:nvSpPr>
          <p:cNvPr id="4" name="AutoShape 2" descr="Resultado de imagen de dibujo de gallinita pintadi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2284857"/>
            <a:ext cx="1440160" cy="1459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804" y="3563529"/>
            <a:ext cx="1440160" cy="1459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52" y="2076286"/>
            <a:ext cx="1440160" cy="1459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212" y="2076286"/>
            <a:ext cx="1440160" cy="1459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132" y="3563529"/>
            <a:ext cx="1440160" cy="1459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1282864" y="908720"/>
            <a:ext cx="68093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¿Dónde hay menos gallinas?</a:t>
            </a:r>
          </a:p>
        </p:txBody>
      </p:sp>
      <p:sp>
        <p:nvSpPr>
          <p:cNvPr id="5" name="Flecha arriba 4"/>
          <p:cNvSpPr/>
          <p:nvPr/>
        </p:nvSpPr>
        <p:spPr>
          <a:xfrm>
            <a:off x="2915817" y="5373216"/>
            <a:ext cx="288031" cy="7200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64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7372</TotalTime>
  <Words>271</Words>
  <Application>Microsoft Office PowerPoint</Application>
  <PresentationFormat>Presentación en pantalla (4:3)</PresentationFormat>
  <Paragraphs>32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5" baseType="lpstr">
      <vt:lpstr>Arial</vt:lpstr>
      <vt:lpstr>Bookman Old Style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 Alvarado</dc:creator>
  <cp:lastModifiedBy>Usuario de Windows</cp:lastModifiedBy>
  <cp:revision>21</cp:revision>
  <dcterms:created xsi:type="dcterms:W3CDTF">2020-01-15T20:31:47Z</dcterms:created>
  <dcterms:modified xsi:type="dcterms:W3CDTF">2020-10-05T12:28:33Z</dcterms:modified>
</cp:coreProperties>
</file>