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70" r:id="rId24"/>
    <p:sldId id="271" r:id="rId25"/>
    <p:sldId id="273" r:id="rId26"/>
    <p:sldId id="275" r:id="rId27"/>
    <p:sldId id="274" r:id="rId28"/>
    <p:sldId id="276" r:id="rId2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545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59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262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6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138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05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399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7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58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848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52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2BB0A-E277-4B0D-A1DD-5747EE199EC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73A0-53C2-4F24-90D4-E2D93D4769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22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75" y="2235549"/>
            <a:ext cx="1922109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3313414" y="730934"/>
            <a:ext cx="5256584" cy="926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Educadora de Párvulos: Verónica Rodríguez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Kínder </a:t>
            </a:r>
            <a:r>
              <a:rPr lang="es-CL" b="1" dirty="0" smtClean="0">
                <a:solidFill>
                  <a:schemeClr val="tx1"/>
                </a:solidFill>
              </a:rPr>
              <a:t>y </a:t>
            </a:r>
            <a:r>
              <a:rPr lang="es-CL" b="1" smtClean="0">
                <a:solidFill>
                  <a:schemeClr val="tx1"/>
                </a:solidFill>
              </a:rPr>
              <a:t>Pre </a:t>
            </a:r>
            <a:r>
              <a:rPr lang="es-CL" b="1" smtClean="0">
                <a:solidFill>
                  <a:schemeClr val="tx1"/>
                </a:solidFill>
              </a:rPr>
              <a:t>Kínder</a:t>
            </a:r>
            <a:endParaRPr lang="es-CL" b="1" dirty="0" smtClean="0">
              <a:solidFill>
                <a:schemeClr val="tx1"/>
              </a:solidFill>
            </a:endParaRP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Escuela Pedro Antonio Tejos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6" y="1039257"/>
            <a:ext cx="640135" cy="615749"/>
          </a:xfrm>
          <a:prstGeom prst="rect">
            <a:avLst/>
          </a:prstGeom>
        </p:spPr>
      </p:pic>
      <p:sp>
        <p:nvSpPr>
          <p:cNvPr id="12" name="Llamada de nube 11"/>
          <p:cNvSpPr/>
          <p:nvPr/>
        </p:nvSpPr>
        <p:spPr>
          <a:xfrm>
            <a:off x="832384" y="718332"/>
            <a:ext cx="2222648" cy="1343905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smtClean="0">
                <a:solidFill>
                  <a:schemeClr val="tx1"/>
                </a:solidFill>
              </a:rPr>
              <a:t>OA 6</a:t>
            </a:r>
            <a:endParaRPr lang="es-CL" b="1" dirty="0" smtClean="0">
              <a:solidFill>
                <a:schemeClr val="tx1"/>
              </a:solidFill>
            </a:endParaRP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Pensamiento matemático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14" name="Proceso alternativo 13"/>
          <p:cNvSpPr/>
          <p:nvPr/>
        </p:nvSpPr>
        <p:spPr>
          <a:xfrm>
            <a:off x="2840965" y="2741660"/>
            <a:ext cx="5256585" cy="223224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chemeClr val="tx1"/>
                </a:solidFill>
              </a:rPr>
              <a:t>EL PANADERO Y SUS NÚMEROS  del 1 al 20</a:t>
            </a:r>
            <a:endParaRPr lang="es-CL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45568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96952"/>
            <a:ext cx="5429757" cy="3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705675" y="980728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11266" name="Picture 2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8" t="41457" r="40553" b="17085"/>
          <a:stretch/>
        </p:blipFill>
        <p:spPr bwMode="auto">
          <a:xfrm>
            <a:off x="7220590" y="1839155"/>
            <a:ext cx="1256101" cy="187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3017" y="3093691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3922875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0038" y="3370562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6094" y="4209814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3463" y="3705871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7300" y="4525936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4669" y="3992909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1273" y="3718432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68" y="198884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32" y="2492896"/>
            <a:ext cx="527201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705675" y="980728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10242" name="Picture 2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56" t="41501" r="25191" b="16998"/>
          <a:stretch/>
        </p:blipFill>
        <p:spPr bwMode="auto">
          <a:xfrm>
            <a:off x="7214794" y="1872335"/>
            <a:ext cx="1260765" cy="145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8572" y="3246091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968" y="3063182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4099271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9548" y="4596919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6759" y="3733800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0098" y="3007253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3068" y="3367982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2550" y="4228827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4550" y="3581400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68" y="1988840"/>
            <a:ext cx="1815632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48880"/>
            <a:ext cx="583264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806499" y="764704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9218" name="Picture 2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3" t="41604" b="18747"/>
          <a:stretch/>
        </p:blipFill>
        <p:spPr bwMode="auto">
          <a:xfrm>
            <a:off x="7294496" y="1688035"/>
            <a:ext cx="1281887" cy="152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2553" y="3309658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3912704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4001" y="3150805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5433" y="4539254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9824" y="3733800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7164" y="2928346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8036" y="3301393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4651" y="4221088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8491" y="3594892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530" y="2516805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75" y="198445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 descr="Imagen relacionada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12" b="57442"/>
          <a:stretch/>
        </p:blipFill>
        <p:spPr bwMode="auto">
          <a:xfrm>
            <a:off x="7402140" y="1525595"/>
            <a:ext cx="601701" cy="11833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8 Imagen" descr="Imagen relacionada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12" b="57442"/>
          <a:stretch/>
        </p:blipFill>
        <p:spPr bwMode="auto">
          <a:xfrm>
            <a:off x="8003841" y="1525595"/>
            <a:ext cx="577158" cy="11833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9 Elipse"/>
          <p:cNvSpPr/>
          <p:nvPr/>
        </p:nvSpPr>
        <p:spPr>
          <a:xfrm>
            <a:off x="2915816" y="1963668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0960" y="3230977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5681" y="4125604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3129" y="4869867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6690" y="2453236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4877" y="4177229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2399" y="4029601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8119" y="3123854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7225" y="2407971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7165" y="4127919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4611" y="3239079"/>
            <a:ext cx="670618" cy="67061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6323" y="2477180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sp>
        <p:nvSpPr>
          <p:cNvPr id="7" name="6 Elipse"/>
          <p:cNvSpPr/>
          <p:nvPr/>
        </p:nvSpPr>
        <p:spPr>
          <a:xfrm>
            <a:off x="2915816" y="1963668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19" y="1556793"/>
            <a:ext cx="126382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2549" y="3008635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922" y="3636702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7090" y="5118966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5820" y="3518084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3406" y="2270673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2382" y="4328185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4262" y="4157034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3242" y="3192563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6483" y="2391462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7128" y="4188702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2963" y="3301393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1401" y="2476773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49" y="2097506"/>
            <a:ext cx="2215863" cy="358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sp>
        <p:nvSpPr>
          <p:cNvPr id="7" name="6 Elipse"/>
          <p:cNvSpPr/>
          <p:nvPr/>
        </p:nvSpPr>
        <p:spPr>
          <a:xfrm>
            <a:off x="2771800" y="1984450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50" name="Picture 2" descr="Resultado de imagen para dibujo numero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811" y="1484784"/>
            <a:ext cx="1088343" cy="132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6691" y="3093691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6530" y="3827476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029" y="2365365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5175" y="3392093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0394" y="4459239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0026" y="4143926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0833" y="3028587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7338" y="2112109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8582" y="5133170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0026" y="5225438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1364" y="4479235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1051" y="3301393"/>
            <a:ext cx="670618" cy="67061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9625" y="2554253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sp>
        <p:nvSpPr>
          <p:cNvPr id="7" name="6 Elipse"/>
          <p:cNvSpPr/>
          <p:nvPr/>
        </p:nvSpPr>
        <p:spPr>
          <a:xfrm>
            <a:off x="2915816" y="1963668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074" name="Picture 2" descr="Resultado de imagen para dibujo numero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700" y="1607495"/>
            <a:ext cx="124974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2913" y="3441966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0059" y="4022283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5140" y="3078605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0231" y="2213983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8874" y="2792239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9505" y="3703291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8452" y="4526309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2913" y="5064474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5140" y="5284168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7211" y="4701900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6258" y="3821725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7547" y="3032673"/>
            <a:ext cx="670618" cy="67061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6509" y="2478637"/>
            <a:ext cx="670618" cy="67061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5140" y="2132353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5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sp>
        <p:nvSpPr>
          <p:cNvPr id="7" name="6 Elipse"/>
          <p:cNvSpPr/>
          <p:nvPr/>
        </p:nvSpPr>
        <p:spPr>
          <a:xfrm>
            <a:off x="2869105" y="1875679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098" name="Picture 2" descr="Resultado de imagen para dibujo numero 1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9" t="9700" r="9696" b="15827"/>
          <a:stretch/>
        </p:blipFill>
        <p:spPr bwMode="auto">
          <a:xfrm>
            <a:off x="7426552" y="1556793"/>
            <a:ext cx="110262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6691" y="3093691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2144" y="2995514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4558" y="4205788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0230" y="4326557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4653" y="4997175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5780" y="3922916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6291" y="5186863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1910" y="2053782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9369" y="5082093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9369" y="3032673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6781" y="2101005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4489" y="4661866"/>
            <a:ext cx="670618" cy="67061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9167" y="4038600"/>
            <a:ext cx="670618" cy="67061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7247" y="3246091"/>
            <a:ext cx="670618" cy="67061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1309" y="2630775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389584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sp>
        <p:nvSpPr>
          <p:cNvPr id="7" name="6 Elipse"/>
          <p:cNvSpPr/>
          <p:nvPr/>
        </p:nvSpPr>
        <p:spPr>
          <a:xfrm>
            <a:off x="3119232" y="1934146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122" name="Picture 2" descr="Resultado de imagen para dibujo numero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341" y="1636143"/>
            <a:ext cx="1092731" cy="8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3088" y="2638834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6394" y="3611321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9333" y="3219439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9651" y="4192017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647" y="4168614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8276" y="4282080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593" y="4923854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8931" y="5217877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9236" y="5238502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3182" y="3291548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9135" y="2917714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1745" y="4800600"/>
            <a:ext cx="670618" cy="67061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3501" y="2114282"/>
            <a:ext cx="670618" cy="67061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1567" y="4069109"/>
            <a:ext cx="670618" cy="67061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6473" y="3285000"/>
            <a:ext cx="670618" cy="67061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0727" y="2486407"/>
            <a:ext cx="670618" cy="67061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9673" y="2102410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11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sp>
        <p:nvSpPr>
          <p:cNvPr id="7" name="6 Elipse"/>
          <p:cNvSpPr/>
          <p:nvPr/>
        </p:nvSpPr>
        <p:spPr>
          <a:xfrm>
            <a:off x="2967249" y="1963668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6146" name="Picture 2" descr="Resultado de imagen para dibujo numero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686577"/>
            <a:ext cx="992177" cy="99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9232" y="2931427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3359" y="3899186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8910" y="2514374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028" y="3746584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420" y="4289169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7240" y="4525818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1942" y="3199517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6451" y="4051161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1242" y="4711423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4442" y="5172339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3269" y="2113066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3676" y="3423185"/>
            <a:ext cx="670618" cy="67061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1461" y="4100219"/>
            <a:ext cx="670618" cy="67061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915" y="3385133"/>
            <a:ext cx="670618" cy="67061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1986" y="2499143"/>
            <a:ext cx="670618" cy="67061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7627" y="2668217"/>
            <a:ext cx="670618" cy="67061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3832" y="2073550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705675" y="764704"/>
            <a:ext cx="7898772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Ayudemos al panadero a hacer pan.</a:t>
            </a:r>
          </a:p>
          <a:p>
            <a:pPr algn="ctr"/>
            <a:r>
              <a:rPr lang="es-E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 las bandejas, debes poner la cantidad de pan necesaria para hornear, según lo indica el número. </a:t>
            </a:r>
          </a:p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 </a:t>
            </a: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cada lámina, realiza el conteo de los panes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s-E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Recuerda ir pinchando las veces que sea necesario para que aparezcan los panes en el Repaso</a:t>
            </a:r>
            <a:r>
              <a:rPr lang="es-E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 algn="ctr"/>
            <a:endParaRPr lang="es-E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E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Comencemos a contar!!</a:t>
            </a:r>
            <a:endParaRPr lang="es-E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096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sp>
        <p:nvSpPr>
          <p:cNvPr id="7" name="6 Elipse"/>
          <p:cNvSpPr/>
          <p:nvPr/>
        </p:nvSpPr>
        <p:spPr>
          <a:xfrm>
            <a:off x="2915816" y="1844824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467" y="1671057"/>
            <a:ext cx="1191031" cy="89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3200" y="2901171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7109" y="2361854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9880" y="2117693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7426" y="2003187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1117" y="1897861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1682" y="3716929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7122" y="3192563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2906" y="2573051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5520" y="3318760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9304" y="4082450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1706" y="2750852"/>
            <a:ext cx="670618" cy="67061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9304" y="3460166"/>
            <a:ext cx="670618" cy="67061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8020" y="4332906"/>
            <a:ext cx="670618" cy="67061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0570" y="4860735"/>
            <a:ext cx="670618" cy="67061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209" y="5032327"/>
            <a:ext cx="670618" cy="67061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3446" y="5075508"/>
            <a:ext cx="670618" cy="67061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4936" y="4630553"/>
            <a:ext cx="670618" cy="670618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1058" y="3932639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0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sp>
        <p:nvSpPr>
          <p:cNvPr id="7" name="6 Elipse"/>
          <p:cNvSpPr/>
          <p:nvPr/>
        </p:nvSpPr>
        <p:spPr>
          <a:xfrm>
            <a:off x="2915816" y="1844824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172" name="Picture 4" descr="Resultado de imagen para dibujo numero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660" y="1688034"/>
            <a:ext cx="1120787" cy="84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1345" y="5165486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7849" y="5165486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1037" y="4703352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8442" y="4069109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6603" y="3246783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2132" y="2630775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9623" y="2108329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7231" y="1999965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3812" y="2235988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6691" y="3093691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7231" y="3471211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1774" y="4182937"/>
            <a:ext cx="670618" cy="67061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1717" y="4267113"/>
            <a:ext cx="670618" cy="67061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733" y="3608807"/>
            <a:ext cx="670618" cy="67061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1885" y="2880273"/>
            <a:ext cx="670618" cy="67061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7549" y="2899263"/>
            <a:ext cx="670618" cy="67061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340" y="3589025"/>
            <a:ext cx="670618" cy="67061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3198" y="4263426"/>
            <a:ext cx="670618" cy="670618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8157" y="4778016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75" y="2174209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2915815" y="2039458"/>
            <a:ext cx="5053167" cy="41172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9218" name="Picture 2" descr="Resultado de imagen para dibujo numero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97" y="1617807"/>
            <a:ext cx="1265170" cy="94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2123" y="3863181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5488" y="4680701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5281" y="5132186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0029" y="5351319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0969" y="5132186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9092" y="4696576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5942" y="4053947"/>
            <a:ext cx="670618" cy="67061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3199" y="3367982"/>
            <a:ext cx="670618" cy="6706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4290" y="2726571"/>
            <a:ext cx="670618" cy="67061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1781" y="2276957"/>
            <a:ext cx="670618" cy="67061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7320" y="3427455"/>
            <a:ext cx="670618" cy="6706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1363" y="2927759"/>
            <a:ext cx="670618" cy="67061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7167" y="3770243"/>
            <a:ext cx="670618" cy="67061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9560" y="4370628"/>
            <a:ext cx="670618" cy="67061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4139" y="4504989"/>
            <a:ext cx="670618" cy="67061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5483" y="3908454"/>
            <a:ext cx="670618" cy="670618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3218" y="3170800"/>
            <a:ext cx="670618" cy="67061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6217" y="2901171"/>
            <a:ext cx="670618" cy="670618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2867" y="2417800"/>
            <a:ext cx="670618" cy="670618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2324" y="2155508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REPASEMOS.</a:t>
            </a:r>
            <a:r>
              <a:rPr lang="es-E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Pincha</a:t>
            </a: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hasta que aparezca el pan</a:t>
            </a:r>
            <a:r>
              <a:rPr lang="es-ES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s-E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686102"/>
            <a:ext cx="2096544" cy="339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86102"/>
            <a:ext cx="548521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7" r="19148" b="56867"/>
          <a:stretch/>
        </p:blipFill>
        <p:spPr bwMode="auto">
          <a:xfrm>
            <a:off x="7422576" y="1772545"/>
            <a:ext cx="1091640" cy="182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3028" y="3602146"/>
            <a:ext cx="671291" cy="67129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5081" y="3429963"/>
            <a:ext cx="676402" cy="67640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6034" y="4273437"/>
            <a:ext cx="639443" cy="63944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7617" y="4074242"/>
            <a:ext cx="702484" cy="70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4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Repasemos</a:t>
            </a: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Pincha hasta que parezca el pan</a:t>
            </a:r>
            <a:r>
              <a:rPr lang="es-ES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s-E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232" y="2348880"/>
            <a:ext cx="548521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75" r="75303" b="16065"/>
          <a:stretch/>
        </p:blipFill>
        <p:spPr bwMode="auto">
          <a:xfrm>
            <a:off x="7235807" y="1483966"/>
            <a:ext cx="1397481" cy="172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6737" y="3285839"/>
            <a:ext cx="786452" cy="78645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3252" y="3266661"/>
            <a:ext cx="786452" cy="78645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2481096"/>
            <a:ext cx="786452" cy="78645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8645" y="4233092"/>
            <a:ext cx="786452" cy="78645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0210" y="3659887"/>
            <a:ext cx="78645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8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Repasemos.</a:t>
            </a: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Pincha hasta que aparezca el pan.</a:t>
            </a:r>
            <a:r>
              <a:rPr lang="es-ES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s-E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759" y="2213464"/>
            <a:ext cx="548521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16" b="56982"/>
          <a:stretch/>
        </p:blipFill>
        <p:spPr bwMode="auto">
          <a:xfrm>
            <a:off x="7660905" y="1665785"/>
            <a:ext cx="831422" cy="147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7302" y="3054633"/>
            <a:ext cx="786452" cy="78645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5388" y="4111006"/>
            <a:ext cx="786452" cy="78645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8230" y="2475876"/>
            <a:ext cx="786452" cy="78645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841" y="3035774"/>
            <a:ext cx="786452" cy="78645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7893" y="3243476"/>
            <a:ext cx="786452" cy="78645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4584" y="3974626"/>
            <a:ext cx="786452" cy="78645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2062" y="3197558"/>
            <a:ext cx="78645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6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Repasemos. </a:t>
            </a:r>
            <a:r>
              <a:rPr lang="es-E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Pincha hasta que aparezca el pan</a:t>
            </a:r>
            <a:r>
              <a:rPr lang="es-E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s-E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232" y="2348880"/>
            <a:ext cx="548521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7034" y="1688034"/>
            <a:ext cx="1152244" cy="15485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2040" y="3236552"/>
            <a:ext cx="1143571" cy="114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764704"/>
            <a:ext cx="78987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Repasemos. </a:t>
            </a: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Pincha hasta que aparezca el pan.</a:t>
            </a:r>
            <a:r>
              <a:rPr lang="es-ES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s-E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69" y="223317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232" y="2348880"/>
            <a:ext cx="548521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4893" y="3073238"/>
            <a:ext cx="711523" cy="71152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5356" y="3110793"/>
            <a:ext cx="713294" cy="70719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5257" y="3840713"/>
            <a:ext cx="713294" cy="70719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2553" y="2426319"/>
            <a:ext cx="713294" cy="70719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4944" y="3572978"/>
            <a:ext cx="713294" cy="70719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2138" y="4434812"/>
            <a:ext cx="713294" cy="707197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2138" y="2779918"/>
            <a:ext cx="713294" cy="70719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7832" y="3240156"/>
            <a:ext cx="713294" cy="707197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185" y="4144800"/>
            <a:ext cx="713294" cy="707197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4032" y="3487115"/>
            <a:ext cx="713294" cy="707197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3355" y="1553947"/>
            <a:ext cx="1280271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1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764704"/>
            <a:ext cx="78987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Puedes jugar a contar diferentes elementos que tengas en tu casa.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669" y="3429000"/>
            <a:ext cx="1596783" cy="258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lamada de nube 9"/>
          <p:cNvSpPr/>
          <p:nvPr/>
        </p:nvSpPr>
        <p:spPr>
          <a:xfrm rot="1459615">
            <a:off x="5625707" y="3476994"/>
            <a:ext cx="1872208" cy="1117122"/>
          </a:xfrm>
          <a:prstGeom prst="cloudCallout">
            <a:avLst>
              <a:gd name="adj1" fmla="val -38377"/>
              <a:gd name="adj2" fmla="val 905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Buena suerte !!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834564" y="566612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10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59736"/>
            <a:ext cx="2216816" cy="358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32" y="2636912"/>
            <a:ext cx="527201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12 Imagen" descr="Imagen relacionada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12" b="57442"/>
          <a:stretch/>
        </p:blipFill>
        <p:spPr bwMode="auto">
          <a:xfrm>
            <a:off x="7308304" y="1885578"/>
            <a:ext cx="1153222" cy="154342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71600" y="148994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</a:t>
            </a:r>
            <a:r>
              <a:rPr lang="es-CL" dirty="0" smtClean="0"/>
              <a:t>Amasa </a:t>
            </a:r>
            <a:r>
              <a:rPr lang="es-CL" dirty="0"/>
              <a:t>bolitas según el número </a:t>
            </a:r>
            <a:r>
              <a:rPr lang="es-CL" dirty="0" smtClean="0"/>
              <a:t>indicado y ponlas en cada bandeja. </a:t>
            </a:r>
            <a:endParaRPr lang="es-CL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3939" y="3677921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980728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68" y="198884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32" y="2780928"/>
            <a:ext cx="527201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 descr="Imagen relacionada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0" r="57215" b="57668"/>
          <a:stretch/>
        </p:blipFill>
        <p:spPr bwMode="auto">
          <a:xfrm>
            <a:off x="7380184" y="1844742"/>
            <a:ext cx="109537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3227" y="3763181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2445" y="3935895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767300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68" y="198884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32" y="2708920"/>
            <a:ext cx="527201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 descr="Imagen relacionada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6" r="37182" b="58574"/>
          <a:stretch/>
        </p:blipFill>
        <p:spPr bwMode="auto">
          <a:xfrm>
            <a:off x="7020272" y="1684645"/>
            <a:ext cx="1200150" cy="1743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7041" y="3427720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6259" y="3709676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1759" y="3912704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980728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68" y="198884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32" y="2996952"/>
            <a:ext cx="527201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7" r="19148" b="56867"/>
          <a:stretch/>
        </p:blipFill>
        <p:spPr bwMode="auto">
          <a:xfrm>
            <a:off x="7236296" y="1858888"/>
            <a:ext cx="1091640" cy="182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626" y="3949624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3645" y="3511439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723" y="4545124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0232" y="3923507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980728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6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68" y="198884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32" y="3212976"/>
            <a:ext cx="512184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75" r="75303" b="16065"/>
          <a:stretch/>
        </p:blipFill>
        <p:spPr bwMode="auto">
          <a:xfrm>
            <a:off x="6948264" y="1897131"/>
            <a:ext cx="1397481" cy="172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4721" y="3521425"/>
            <a:ext cx="670618" cy="67061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5039" y="4283324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1950" y="3591339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0550" y="4702598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1168" y="3982518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05675" y="980728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32" y="3140968"/>
            <a:ext cx="512184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41681" r="56083" b="16639"/>
          <a:stretch/>
        </p:blipFill>
        <p:spPr bwMode="auto">
          <a:xfrm>
            <a:off x="7255534" y="1823426"/>
            <a:ext cx="1233054" cy="20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4316" y="3885452"/>
            <a:ext cx="670618" cy="67061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51329" y="3491457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6981" y="4354125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0547" y="3679801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4553" y="4509120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7062" y="3984853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5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dibujo de panad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68" y="1988840"/>
            <a:ext cx="2376264" cy="38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dibujo de bande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32" y="3089564"/>
            <a:ext cx="5121845" cy="300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722443" y="729522"/>
            <a:ext cx="776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Aprendiendo los números </a:t>
            </a:r>
          </a:p>
        </p:txBody>
      </p:sp>
      <p:pic>
        <p:nvPicPr>
          <p:cNvPr id="13314" name="Picture 2" descr="Imagen relaciona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16" b="56982"/>
          <a:stretch/>
        </p:blipFill>
        <p:spPr bwMode="auto">
          <a:xfrm>
            <a:off x="7373532" y="1665784"/>
            <a:ext cx="1118795" cy="198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5406" y="3401641"/>
            <a:ext cx="670618" cy="6706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9778" y="4123539"/>
            <a:ext cx="670618" cy="6706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2746" y="3558631"/>
            <a:ext cx="670618" cy="67061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8446" y="4458848"/>
            <a:ext cx="670618" cy="6706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7664" y="3788230"/>
            <a:ext cx="670618" cy="67061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7664" y="4543259"/>
            <a:ext cx="670618" cy="67061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0155" y="3882580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215</Words>
  <Application>Microsoft Office PowerPoint</Application>
  <PresentationFormat>Presentación en pantalla (4:3)</PresentationFormat>
  <Paragraphs>40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Alvarado</dc:creator>
  <cp:lastModifiedBy>Usuario de Windows</cp:lastModifiedBy>
  <cp:revision>31</cp:revision>
  <dcterms:created xsi:type="dcterms:W3CDTF">2019-03-29T01:31:59Z</dcterms:created>
  <dcterms:modified xsi:type="dcterms:W3CDTF">2020-10-13T20:44:41Z</dcterms:modified>
</cp:coreProperties>
</file>