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72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038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4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8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85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9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45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6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8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420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5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C873-2B39-444D-9D1E-ABC781DE323D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47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NIÃOS LEY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-11507"/>
            <a:ext cx="9146735" cy="686950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74388" y="1853586"/>
            <a:ext cx="464588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cap="none" spc="0" dirty="0">
                <a:ln w="11430"/>
                <a:latin typeface="Cooper Black" pitchFamily="18" charset="0"/>
              </a:rPr>
              <a:t>Iniciación a la Lectura</a:t>
            </a:r>
          </a:p>
        </p:txBody>
      </p:sp>
      <p:sp>
        <p:nvSpPr>
          <p:cNvPr id="2" name="Elipse 1"/>
          <p:cNvSpPr/>
          <p:nvPr/>
        </p:nvSpPr>
        <p:spPr>
          <a:xfrm>
            <a:off x="3941246" y="3400798"/>
            <a:ext cx="1512168" cy="1008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6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Lenguaje verbal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3808" y="0"/>
            <a:ext cx="4320480" cy="1268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69192"/>
            <a:ext cx="57307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49643" y="764704"/>
            <a:ext cx="6244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 Dónde sube todos los días Rosita?</a:t>
            </a:r>
          </a:p>
        </p:txBody>
      </p:sp>
      <p:pic>
        <p:nvPicPr>
          <p:cNvPr id="6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7908"/>
            <a:ext cx="2718168" cy="28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dibujo de cam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09" r="7162" b="4924"/>
          <a:stretch/>
        </p:blipFill>
        <p:spPr bwMode="auto">
          <a:xfrm>
            <a:off x="4586865" y="2564904"/>
            <a:ext cx="33128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5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56478" y="764704"/>
            <a:ext cx="63950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¿ Qué saca la hormiguita del árbol?</a:t>
            </a:r>
          </a:p>
        </p:txBody>
      </p:sp>
      <p:pic>
        <p:nvPicPr>
          <p:cNvPr id="6" name="Picture 10" descr="Resultado de imagen para dibujo de manzan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13311"/>
          <a:stretch/>
        </p:blipFill>
        <p:spPr bwMode="auto">
          <a:xfrm>
            <a:off x="1667241" y="1884748"/>
            <a:ext cx="2863074" cy="30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n para dibujo de hoji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0225"/>
            <a:ext cx="20288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0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56478" y="764704"/>
            <a:ext cx="63950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¿ En qué lugar duerme Rosita?</a:t>
            </a:r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7908"/>
            <a:ext cx="2718168" cy="28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sultado de imagen para dibujo de cam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09" r="7162" b="4924"/>
          <a:stretch/>
        </p:blipFill>
        <p:spPr bwMode="auto">
          <a:xfrm>
            <a:off x="4586865" y="2564904"/>
            <a:ext cx="33128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9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03140" y="764704"/>
            <a:ext cx="5000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gatita Carlota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1916832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/>
              <a:t>Por la mañana, la gatita Carlota juega con su </a:t>
            </a:r>
            <a:r>
              <a:rPr lang="es-CL" sz="3200" dirty="0" smtClean="0"/>
              <a:t>      . .</a:t>
            </a:r>
            <a:endParaRPr lang="es-CL" sz="3200" dirty="0"/>
          </a:p>
          <a:p>
            <a:r>
              <a:rPr lang="es-CL" sz="3200" dirty="0"/>
              <a:t>Por la tarde, se sube a los  </a:t>
            </a:r>
            <a:r>
              <a:rPr lang="es-CL" sz="3200" dirty="0" smtClean="0"/>
              <a:t>             para </a:t>
            </a:r>
            <a:r>
              <a:rPr lang="es-CL" sz="3200" dirty="0"/>
              <a:t>atrapar a las aves. </a:t>
            </a:r>
          </a:p>
          <a:p>
            <a:r>
              <a:rPr lang="es-CL" sz="3200" dirty="0"/>
              <a:t>Por la noche, Carlota muy cansada duerme en el </a:t>
            </a:r>
            <a:r>
              <a:rPr lang="es-CL" sz="3200" dirty="0" smtClean="0"/>
              <a:t>         .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08" y="809463"/>
            <a:ext cx="767040" cy="8581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420888"/>
            <a:ext cx="720080" cy="576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720820"/>
            <a:ext cx="751146" cy="7195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017" y="2709610"/>
            <a:ext cx="749873" cy="7193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785" y="4401104"/>
            <a:ext cx="723191" cy="7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9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0187" y="836712"/>
            <a:ext cx="5729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Quién es Carlota?</a:t>
            </a:r>
          </a:p>
        </p:txBody>
      </p:sp>
      <p:pic>
        <p:nvPicPr>
          <p:cNvPr id="3074" name="Picture 2" descr="Resultado de imagen para dibujo de gat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079097" cy="34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dibujo de a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29" y="1959618"/>
            <a:ext cx="3672408" cy="33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0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0677" y="836712"/>
            <a:ext cx="6888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A qué juega la gatita Carlota en la mañana?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4" b="12038"/>
          <a:stretch/>
        </p:blipFill>
        <p:spPr bwMode="auto">
          <a:xfrm>
            <a:off x="1089151" y="2420888"/>
            <a:ext cx="318249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arboles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47" y="1988840"/>
            <a:ext cx="39070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2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05849" y="836712"/>
            <a:ext cx="62978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A qué lugar sube Carlota</a:t>
            </a:r>
          </a:p>
          <a:p>
            <a:pPr algn="ctr"/>
            <a:r>
              <a:rPr lang="es-E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la tarde</a:t>
            </a:r>
            <a:r>
              <a:rPr lang="es-ES" sz="4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pic>
        <p:nvPicPr>
          <p:cNvPr id="7" name="Picture 4" descr="Resultado de imagen para arboles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2019"/>
            <a:ext cx="39070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25" y="2362019"/>
            <a:ext cx="3453460" cy="36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7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20468" y="836712"/>
            <a:ext cx="6268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atrapa Carlota?</a:t>
            </a:r>
          </a:p>
        </p:txBody>
      </p:sp>
      <p:pic>
        <p:nvPicPr>
          <p:cNvPr id="6" name="Picture 4" descr="Resultado de imagen para dibujo de 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29" y="1959618"/>
            <a:ext cx="3672408" cy="33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65" y="2228680"/>
            <a:ext cx="3230886" cy="28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3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12146" y="836712"/>
            <a:ext cx="6485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¿Dónde duerme Carlota en la noche?</a:t>
            </a:r>
          </a:p>
        </p:txBody>
      </p:sp>
      <p:pic>
        <p:nvPicPr>
          <p:cNvPr id="7170" name="Picture 2" descr="Resultado de imagen para dibujo de coche b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1" y="2060848"/>
            <a:ext cx="34226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4" b="12038"/>
          <a:stretch/>
        </p:blipFill>
        <p:spPr bwMode="auto">
          <a:xfrm>
            <a:off x="4844644" y="2276872"/>
            <a:ext cx="32853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9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63793" y="2017999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Jorge es un                         </a:t>
            </a:r>
          </a:p>
          <a:p>
            <a:endParaRPr lang="es-CL" sz="3200" dirty="0"/>
          </a:p>
          <a:p>
            <a:r>
              <a:rPr lang="es-CL" sz="3200" dirty="0"/>
              <a:t>que le gusta  jugar a la          c     con su  </a:t>
            </a:r>
          </a:p>
          <a:p>
            <a:r>
              <a:rPr lang="es-CL" sz="3200" dirty="0"/>
              <a:t>                      </a:t>
            </a:r>
          </a:p>
          <a:p>
            <a:r>
              <a:rPr lang="es-CL" sz="3200" dirty="0"/>
              <a:t>             llamado Pitín.  A Pitín le gusta  </a:t>
            </a:r>
          </a:p>
          <a:p>
            <a:endParaRPr lang="es-CL" sz="3200" dirty="0"/>
          </a:p>
          <a:p>
            <a:r>
              <a:rPr lang="es-CL" sz="3200" dirty="0"/>
              <a:t> comer                 en su </a:t>
            </a:r>
          </a:p>
        </p:txBody>
      </p:sp>
      <p:pic>
        <p:nvPicPr>
          <p:cNvPr id="2052" name="Picture 4" descr="Resultado de imagen para dibujo de niÃ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54" y="1762205"/>
            <a:ext cx="1397602" cy="11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ibujo de pelo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02" y="2640443"/>
            <a:ext cx="1238650" cy="12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dibujo perr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8610" r="18932" b="10433"/>
          <a:stretch/>
        </p:blipFill>
        <p:spPr bwMode="auto">
          <a:xfrm>
            <a:off x="1287460" y="3762359"/>
            <a:ext cx="1152128" cy="10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b="17574"/>
          <a:stretch/>
        </p:blipFill>
        <p:spPr bwMode="auto">
          <a:xfrm>
            <a:off x="2745396" y="4888299"/>
            <a:ext cx="1230970" cy="6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dibujo casa de per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25" y="4526494"/>
            <a:ext cx="1382720" cy="13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55776" y="620688"/>
            <a:ext cx="3657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Jorge y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Pitín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9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71931" y="1412776"/>
            <a:ext cx="516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Quién es </a:t>
            </a: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orge?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15616" y="764704"/>
            <a:ext cx="64087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Actividad: Responde las siguientes preguntas. </a:t>
            </a:r>
          </a:p>
        </p:txBody>
      </p:sp>
      <p:pic>
        <p:nvPicPr>
          <p:cNvPr id="7" name="Picture 4" descr="Resultado de imagen para dibujo de niÃ±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636912"/>
            <a:ext cx="321556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n para dibujo perr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8610" r="18932" b="10433"/>
          <a:stretch/>
        </p:blipFill>
        <p:spPr bwMode="auto">
          <a:xfrm>
            <a:off x="5076056" y="2852936"/>
            <a:ext cx="28727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5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50499" y="1028055"/>
            <a:ext cx="72085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A qué le gusta jugar a Jorge?</a:t>
            </a:r>
          </a:p>
        </p:txBody>
      </p:sp>
      <p:pic>
        <p:nvPicPr>
          <p:cNvPr id="6" name="Picture 6" descr="Resultado de imagen para dibujo de pel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9035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dibujo casa de per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18" y="240637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6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65930" y="1412776"/>
            <a:ext cx="497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Quién es </a:t>
            </a: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Pitín</a:t>
            </a:r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pic>
        <p:nvPicPr>
          <p:cNvPr id="6" name="Picture 8" descr="Resultado de imagen para dibujo per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8610" r="18932" b="10433"/>
          <a:stretch/>
        </p:blipFill>
        <p:spPr bwMode="auto">
          <a:xfrm>
            <a:off x="1403648" y="2708920"/>
            <a:ext cx="3151106" cy="27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dibujo de niÃ±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11" y="2740821"/>
            <a:ext cx="321556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5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6449" y="997277"/>
            <a:ext cx="7712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Qué le gusta comer a </a:t>
            </a:r>
            <a:r>
              <a:rPr lang="es-E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Pitín</a:t>
            </a:r>
            <a:r>
              <a:rPr lang="es-E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pic>
        <p:nvPicPr>
          <p:cNvPr id="6" name="Picture 6" descr="Resultado de imagen para dibujo de pel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5701"/>
            <a:ext cx="2627584" cy="26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b="17574"/>
          <a:stretch/>
        </p:blipFill>
        <p:spPr bwMode="auto">
          <a:xfrm>
            <a:off x="4716016" y="3068960"/>
            <a:ext cx="336209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7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69926" y="997277"/>
            <a:ext cx="6905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En qué lugar come </a:t>
            </a:r>
            <a:r>
              <a:rPr lang="es-E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Pitín</a:t>
            </a:r>
            <a:r>
              <a:rPr lang="es-E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pic>
        <p:nvPicPr>
          <p:cNvPr id="7" name="Picture 12" descr="Resultado de imagen para dibujo casa de per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3743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de c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276872"/>
            <a:ext cx="3672408" cy="32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67093" y="764704"/>
            <a:ext cx="6072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hormiguita Rosita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91150" y="1981215"/>
            <a:ext cx="63799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Rosita,  es una                     que todos los días sube  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/>
              <a:t>al                         para recoger                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/>
              <a:t>La Hormiguita al estar tan cansada duerme en su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5122" name="Picture 2" descr="Resultado de imagen para dibujo de horm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746107"/>
            <a:ext cx="1305272" cy="79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40" y="2563959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dibujo de manzan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13311"/>
          <a:stretch/>
        </p:blipFill>
        <p:spPr bwMode="auto">
          <a:xfrm>
            <a:off x="5076056" y="2810545"/>
            <a:ext cx="1146628" cy="12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para dibujo de cam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09" r="7162" b="4924"/>
          <a:stretch/>
        </p:blipFill>
        <p:spPr bwMode="auto">
          <a:xfrm>
            <a:off x="1479901" y="4725145"/>
            <a:ext cx="1363907" cy="10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0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58599" y="764704"/>
            <a:ext cx="5426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 Quién es Rosita?</a:t>
            </a:r>
          </a:p>
        </p:txBody>
      </p:sp>
      <p:pic>
        <p:nvPicPr>
          <p:cNvPr id="6" name="Picture 2" descr="Resultado de imagen para dibujo de horm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492896"/>
            <a:ext cx="38906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0992"/>
            <a:ext cx="2718168" cy="28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56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222</Words>
  <Application>Microsoft Office PowerPoint</Application>
  <PresentationFormat>Presentación en pantalla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14</cp:revision>
  <dcterms:created xsi:type="dcterms:W3CDTF">2019-03-10T19:49:39Z</dcterms:created>
  <dcterms:modified xsi:type="dcterms:W3CDTF">2020-10-07T19:44:56Z</dcterms:modified>
</cp:coreProperties>
</file>