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57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574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732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4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5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0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4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3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30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190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C61F-ACD6-435E-BADC-B5D23FCEFB35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1B33-084C-4B1A-A691-3BB4B82CC8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97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 de c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0"/>
            <a:ext cx="9142931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5517232"/>
            <a:ext cx="6471643" cy="1107996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La casa de las sílabas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17682" y="116632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02412" y="2883"/>
            <a:ext cx="4471608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25788"/>
            <a:ext cx="573074" cy="59746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092280" y="1227019"/>
            <a:ext cx="1640684" cy="13681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3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 Lenguaje Verbal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de ol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78" y="2019190"/>
            <a:ext cx="5184576" cy="27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412776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3524" y="4581128"/>
            <a:ext cx="6425484" cy="13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50504" y="3507537"/>
            <a:ext cx="107397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OLLA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11" y="-39131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dibujo de plan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b="9774"/>
          <a:stretch/>
        </p:blipFill>
        <p:spPr bwMode="auto">
          <a:xfrm>
            <a:off x="2654814" y="1889494"/>
            <a:ext cx="3816424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6878" y="1213301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97124" y="4696328"/>
            <a:ext cx="6425484" cy="10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87624" y="3140968"/>
            <a:ext cx="158417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PLANTA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1231015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10244" name="Picture 4" descr="Resultado de imagen para dibujo de computad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1" b="19014"/>
          <a:stretch/>
        </p:blipFill>
        <p:spPr bwMode="auto">
          <a:xfrm>
            <a:off x="2843808" y="2060848"/>
            <a:ext cx="38139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59258" y="4437112"/>
            <a:ext cx="6425484" cy="13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59258" y="2996952"/>
            <a:ext cx="162856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COMPUTADOR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9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1344167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3115"/>
          <a:stretch/>
        </p:blipFill>
        <p:spPr bwMode="auto">
          <a:xfrm>
            <a:off x="2495303" y="2189018"/>
            <a:ext cx="4429125" cy="24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59258" y="4668980"/>
            <a:ext cx="6425484" cy="13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99592" y="2492896"/>
            <a:ext cx="201622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ALFOMBRA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9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Onda"/>
          <p:cNvSpPr/>
          <p:nvPr/>
        </p:nvSpPr>
        <p:spPr>
          <a:xfrm>
            <a:off x="1331640" y="980559"/>
            <a:ext cx="6696744" cy="1872377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 </a:t>
            </a:r>
            <a:r>
              <a:rPr lang="es-CL" dirty="0"/>
              <a:t>Cuenta cuántas sílabas tiene cada objeto. </a:t>
            </a:r>
            <a:r>
              <a:rPr lang="es-CL" dirty="0" smtClean="0"/>
              <a:t>Toca con </a:t>
            </a:r>
            <a:r>
              <a:rPr lang="es-CL" dirty="0" smtClean="0"/>
              <a:t>tu dedo y nombra</a:t>
            </a:r>
            <a:r>
              <a:rPr lang="es-CL" dirty="0" smtClean="0"/>
              <a:t> </a:t>
            </a:r>
            <a:r>
              <a:rPr lang="es-CL" dirty="0"/>
              <a:t>el número de sílabas. </a:t>
            </a:r>
            <a:r>
              <a:rPr lang="es-CL" dirty="0" smtClean="0"/>
              <a:t>Recuerda percutir con tus palmas, cada golpe es una sílaba de la palabra.</a:t>
            </a:r>
            <a:endParaRPr lang="es-CL" dirty="0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3168"/>
            <a:ext cx="2207161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77119" y="3284984"/>
            <a:ext cx="4824536" cy="14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3"/>
          <a:stretch/>
        </p:blipFill>
        <p:spPr bwMode="auto">
          <a:xfrm>
            <a:off x="2555776" y="1988840"/>
            <a:ext cx="4608512" cy="27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1628800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47290" y="4696691"/>
            <a:ext cx="6425484" cy="11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99592" y="3356992"/>
            <a:ext cx="122413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SILLÓN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18" y="2474574"/>
            <a:ext cx="4464496" cy="22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628800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1680" y="4682069"/>
            <a:ext cx="6425484" cy="11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3568" y="3501008"/>
            <a:ext cx="158417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MICROONDAS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dibujo de refrige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47" y="2364119"/>
            <a:ext cx="4943088" cy="23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08332" y="1221119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21247" y="4725144"/>
            <a:ext cx="6425484" cy="10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1979" y="3429000"/>
            <a:ext cx="173853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REFRIGERADOR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ibujo de hervid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9634" r="12542" b="11146"/>
          <a:stretch/>
        </p:blipFill>
        <p:spPr bwMode="auto">
          <a:xfrm>
            <a:off x="3419872" y="2093681"/>
            <a:ext cx="2448272" cy="24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262683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59258" y="4797152"/>
            <a:ext cx="6425484" cy="100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59632" y="3212976"/>
            <a:ext cx="194421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HERVIDOR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ibujo de c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600400" cy="28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628800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66528" y="5025178"/>
            <a:ext cx="6425484" cy="8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87624" y="3429000"/>
            <a:ext cx="1368152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CAMA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5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dibujo de cort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714192" cy="30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628800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60170" y="5085184"/>
            <a:ext cx="6425484" cy="8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77042" y="3287793"/>
            <a:ext cx="151216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CORTINA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8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C:\Users\Manuel Alvarado\Desktop\BORDES\3832be9b00eae2a3370f3bb615f3f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09550"/>
            <a:ext cx="96869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08830"/>
            <a:ext cx="3240360" cy="30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1213301"/>
            <a:ext cx="7620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Cuántas sílabas tiene.. ?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30328" y="4949169"/>
            <a:ext cx="64254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87624" y="3068960"/>
            <a:ext cx="165618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COCINA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83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135</Words>
  <Application>Microsoft Office PowerPoint</Application>
  <PresentationFormat>Presentación en pantalla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Brush Script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10</cp:revision>
  <dcterms:created xsi:type="dcterms:W3CDTF">2019-05-21T01:12:57Z</dcterms:created>
  <dcterms:modified xsi:type="dcterms:W3CDTF">2020-07-21T21:48:20Z</dcterms:modified>
</cp:coreProperties>
</file>